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3" r:id="rId4"/>
  </p:sldMasterIdLst>
  <p:notesMasterIdLst>
    <p:notesMasterId r:id="rId16"/>
  </p:notesMasterIdLst>
  <p:sldIdLst>
    <p:sldId id="256" r:id="rId5"/>
    <p:sldId id="269" r:id="rId6"/>
    <p:sldId id="284" r:id="rId7"/>
    <p:sldId id="278" r:id="rId8"/>
    <p:sldId id="285" r:id="rId9"/>
    <p:sldId id="279" r:id="rId10"/>
    <p:sldId id="280" r:id="rId11"/>
    <p:sldId id="283" r:id="rId12"/>
    <p:sldId id="281" r:id="rId13"/>
    <p:sldId id="282" r:id="rId14"/>
    <p:sldId id="286" r:id="rId15"/>
  </p:sldIdLst>
  <p:sldSz cx="24384000" cy="13716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33FF"/>
    <a:srgbClr val="FF9933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9C3BA">
              <a:alpha val="50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9847F"/>
          </a:solidFill>
        </a:fill>
      </a:tcStyle>
    </a:firstCol>
    <a:lastRow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2525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375889"/>
              <a:satOff val="-9195"/>
              <a:lumOff val="-14901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414141"/>
        </a:fontRef>
        <a:srgbClr val="414141"/>
      </a:tcTxStyle>
      <a:tcStyle>
        <a:tcBdr>
          <a:left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right>
          <a:top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insideH>
          <a:insideV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9C3BA">
              <a:alpha val="75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9C3BA"/>
              </a:solidFill>
              <a:prstDash val="solid"/>
              <a:miter lim="400000"/>
            </a:ln>
          </a:top>
          <a:bottom>
            <a:ln w="12700" cap="flat">
              <a:solidFill>
                <a:srgbClr val="C9C3BA"/>
              </a:solidFill>
              <a:prstDash val="solid"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9C3BA">
              <a:alpha val="50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39D60"/>
          </a:solidFill>
        </a:fill>
      </a:tcStyle>
    </a:firstCol>
    <a:lastRow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2525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>
              <a:hueOff val="708446"/>
              <a:satOff val="-4821"/>
              <a:lumOff val="-14251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1">
              <a:hueOff val="-113918"/>
              <a:satOff val="19024"/>
              <a:lumOff val="19749"/>
              <a:alpha val="35000"/>
            </a:scheme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38AAF"/>
          </a:solidFill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369196"/>
              <a:satOff val="13972"/>
              <a:lumOff val="-24493"/>
            </a:schemeClr>
          </a:solidFill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369194"/>
              <a:satOff val="6343"/>
              <a:lumOff val="-13963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solidFill>
                <a:srgbClr val="C9C3BA"/>
              </a:solidFill>
              <a:prstDash val="solid"/>
              <a:miter lim="400000"/>
            </a:ln>
          </a:left>
          <a:right>
            <a:ln w="12700" cap="flat">
              <a:solidFill>
                <a:srgbClr val="C9C3BA"/>
              </a:solidFill>
              <a:prstDash val="solid"/>
              <a:miter lim="400000"/>
            </a:ln>
          </a:right>
          <a:top>
            <a:ln w="12700" cap="flat">
              <a:solidFill>
                <a:srgbClr val="C9C3BA"/>
              </a:solidFill>
              <a:prstDash val="solid"/>
              <a:miter lim="400000"/>
            </a:ln>
          </a:top>
          <a:bottom>
            <a:ln w="12700" cap="flat">
              <a:solidFill>
                <a:srgbClr val="C9C3BA"/>
              </a:solidFill>
              <a:prstDash val="solid"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solidFill>
                <a:srgbClr val="C9C3B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9C3BA">
              <a:alpha val="50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6635F"/>
          </a:solidFill>
        </a:fill>
      </a:tcStyle>
    </a:firstCol>
    <a:lastRow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9847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9C3BA">
              <a:alpha val="35000"/>
            </a:srgbClr>
          </a:solidFill>
        </a:fill>
      </a:tcStyle>
    </a:band2H>
    <a:firstCol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9847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89847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Ingen typografi, tabelgit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3" d="100"/>
          <a:sy n="53" d="100"/>
        </p:scale>
        <p:origin x="714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0.jpeg>
</file>

<file path=ppt/media/image11.jpg>
</file>

<file path=ppt/media/image12.jpg>
</file>

<file path=ppt/media/image13.jp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png>
</file>

<file path=ppt/media/image4.gif>
</file>

<file path=ppt/media/image5.gi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35" name="Shape 13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52105549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5.gi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Forside uden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D7C5FA-4BA2-A744-A70C-7E6470FDA8B0}"/>
              </a:ext>
            </a:extLst>
          </p:cNvPr>
          <p:cNvSpPr/>
          <p:nvPr/>
        </p:nvSpPr>
        <p:spPr>
          <a:xfrm>
            <a:off x="285749" y="0"/>
            <a:ext cx="24098250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9C9CC3-5BCD-1C4D-B3CC-A48ABFCB73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09837" y="3979892"/>
            <a:ext cx="19364326" cy="3943908"/>
          </a:xfrm>
        </p:spPr>
        <p:txBody>
          <a:bodyPr anchor="b"/>
          <a:lstStyle>
            <a:lvl1pPr algn="ctr">
              <a:defRPr sz="1200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570B72-74F5-624B-BE2E-A0A73EC03E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09837" y="8431240"/>
            <a:ext cx="19364326" cy="3472452"/>
          </a:xfrm>
        </p:spPr>
        <p:txBody>
          <a:bodyPr/>
          <a:lstStyle>
            <a:lvl1pPr marL="0" indent="0" algn="ctr">
              <a:buNone/>
              <a:defRPr sz="4800">
                <a:solidFill>
                  <a:schemeClr val="bg1"/>
                </a:solidFill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da-DK"/>
              <a:t>Klik for at redigere undertiteltypografien i masteren</a:t>
            </a:r>
            <a:endParaRPr lang="en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C729635-8AFB-4941-9B0D-8B1111B9E4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7191" r="16494"/>
          <a:stretch/>
        </p:blipFill>
        <p:spPr>
          <a:xfrm>
            <a:off x="15637259" y="0"/>
            <a:ext cx="8746742" cy="243818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1B7197E-D239-6E42-9FC4-2CAC826601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01165" y="667683"/>
            <a:ext cx="2381666" cy="2381666"/>
          </a:xfrm>
          <a:prstGeom prst="rect">
            <a:avLst/>
          </a:prstGeom>
        </p:spPr>
      </p:pic>
      <p:sp>
        <p:nvSpPr>
          <p:cNvPr id="21" name="Date Placeholder 20">
            <a:extLst>
              <a:ext uri="{FF2B5EF4-FFF2-40B4-BE49-F238E27FC236}">
                <a16:creationId xmlns:a16="http://schemas.microsoft.com/office/drawing/2014/main" id="{F59432CE-DD34-544C-9DA5-E197F8084A3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80319" y="12712700"/>
            <a:ext cx="1928430" cy="55916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27-11-2022</a:t>
            </a:fld>
            <a:endParaRPr lang="da-DK"/>
          </a:p>
        </p:txBody>
      </p:sp>
      <p:sp>
        <p:nvSpPr>
          <p:cNvPr id="22" name="Footer Placeholder 21">
            <a:extLst>
              <a:ext uri="{FF2B5EF4-FFF2-40B4-BE49-F238E27FC236}">
                <a16:creationId xmlns:a16="http://schemas.microsoft.com/office/drawing/2014/main" id="{9C77A74C-AD26-3B43-839F-93917B8B4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24646" y="12712698"/>
            <a:ext cx="16033752" cy="55916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6665162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2 spalter - hvid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3820" y="3314410"/>
            <a:ext cx="8640000" cy="8881856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505022-B7B8-804B-9926-2D1A5F14CD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855408" y="3314410"/>
            <a:ext cx="8640000" cy="8881856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71253A-7188-8B4D-836C-9009FCB8EC8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08E1BE1-08C4-0043-BCDF-B60C1E46B243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B09C4395-69A3-4777-A64C-2273E18EA1F4}" type="datetimeFigureOut">
              <a:rPr lang="da-DK" smtClean="0"/>
              <a:t>27-11-2022</a:t>
            </a:fld>
            <a:endParaRPr lang="da-DK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114189-B024-924A-B0A2-C707CB50E34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8203919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2 spalter - lys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28C97ED-28F1-2042-9DF4-C9A277DE13FF}"/>
              </a:ext>
            </a:extLst>
          </p:cNvPr>
          <p:cNvSpPr/>
          <p:nvPr/>
        </p:nvSpPr>
        <p:spPr>
          <a:xfrm>
            <a:off x="279401" y="0"/>
            <a:ext cx="24104598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F1E5EA-0644-DF46-A7B1-274B2062E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B4DD02-C0F4-4947-AEA3-A518291493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526FCB-2394-FB42-8B96-5022A8FA23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3820" y="3314410"/>
            <a:ext cx="8640000" cy="88848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D3C00D2E-AB99-A847-BB02-2CCD941FA7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911900" y="3314410"/>
            <a:ext cx="8640000" cy="88818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E11385-2D80-704A-9DE0-96AEE28DC31C}"/>
              </a:ext>
            </a:extLst>
          </p:cNvPr>
          <p:cNvSpPr/>
          <p:nvPr/>
        </p:nvSpPr>
        <p:spPr>
          <a:xfrm>
            <a:off x="2" y="0"/>
            <a:ext cx="28574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077565-C7D5-474F-A4BD-CF3BA7B1F427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27-11-2022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273BB1-BED5-6549-A022-ADA0DE59C62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6175354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2 spalter - mørk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28C97ED-28F1-2042-9DF4-C9A277DE13FF}"/>
              </a:ext>
            </a:extLst>
          </p:cNvPr>
          <p:cNvSpPr/>
          <p:nvPr/>
        </p:nvSpPr>
        <p:spPr>
          <a:xfrm>
            <a:off x="279401" y="0"/>
            <a:ext cx="2410459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F1E5EA-0644-DF46-A7B1-274B2062E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B4DD02-C0F4-4947-AEA3-A518291493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526FCB-2394-FB42-8B96-5022A8FA23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3820" y="3314410"/>
            <a:ext cx="8640000" cy="88818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D3C00D2E-AB99-A847-BB02-2CCD941FA7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911900" y="3314410"/>
            <a:ext cx="8640000" cy="88818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6B3C39-40AA-9B46-87FD-0F2D645949DB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27-11-2022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7AD3B6-A2EB-E045-AD80-9F59127486A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0642179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2 spalter - kombi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28C97ED-28F1-2042-9DF4-C9A277DE13FF}"/>
              </a:ext>
            </a:extLst>
          </p:cNvPr>
          <p:cNvSpPr/>
          <p:nvPr/>
        </p:nvSpPr>
        <p:spPr>
          <a:xfrm>
            <a:off x="279401" y="0"/>
            <a:ext cx="2410459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387284-B4EC-8C41-9C35-398D8A396D23}"/>
              </a:ext>
            </a:extLst>
          </p:cNvPr>
          <p:cNvSpPr/>
          <p:nvPr/>
        </p:nvSpPr>
        <p:spPr>
          <a:xfrm>
            <a:off x="3373819" y="3314409"/>
            <a:ext cx="10333782" cy="1040159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ED52920-F1A8-6D46-9184-48AE2E0D21D5}"/>
              </a:ext>
            </a:extLst>
          </p:cNvPr>
          <p:cNvSpPr/>
          <p:nvPr/>
        </p:nvSpPr>
        <p:spPr>
          <a:xfrm>
            <a:off x="13707601" y="3314409"/>
            <a:ext cx="10676398" cy="104015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F1E5EA-0644-DF46-A7B1-274B2062E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B4DD02-C0F4-4947-AEA3-A518291493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526FCB-2394-FB42-8B96-5022A8FA23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31020" y="3797010"/>
            <a:ext cx="9000000" cy="88818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D3C00D2E-AB99-A847-BB02-2CCD941FA7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164800" y="3797010"/>
            <a:ext cx="9000000" cy="888185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D78880-9B9B-2A45-802F-60A7CB38DEA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B09C4395-69A3-4777-A64C-2273E18EA1F4}" type="datetimeFigureOut">
              <a:rPr lang="da-DK" smtClean="0"/>
              <a:t>27-11-2022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B719CB-5AF1-8E4E-B4A0-60E4AB3EE1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3595352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stimonial - hvid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05DD72-5E4A-3748-B11F-C9F9CEB8F9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71" r="70154" b="41863"/>
          <a:stretch/>
        </p:blipFill>
        <p:spPr>
          <a:xfrm rot="16200000">
            <a:off x="20043451" y="-1577489"/>
            <a:ext cx="2740854" cy="5895830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C4937EF-C11A-9642-A258-53BF52748F3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73820" y="3316588"/>
            <a:ext cx="18178080" cy="3600000"/>
          </a:xfrm>
        </p:spPr>
        <p:txBody>
          <a:bodyPr/>
          <a:lstStyle>
            <a:lvl1pPr algn="ctr">
              <a:buFontTx/>
              <a:buNone/>
              <a:defRPr sz="5600">
                <a:solidFill>
                  <a:schemeClr val="accent1"/>
                </a:solidFill>
              </a:defRPr>
            </a:lvl1pPr>
            <a:lvl2pPr algn="ctr">
              <a:buFontTx/>
              <a:buNone/>
              <a:defRPr/>
            </a:lvl2pPr>
            <a:lvl3pPr algn="ctr">
              <a:buFontTx/>
              <a:buNone/>
              <a:defRPr/>
            </a:lvl3pPr>
            <a:lvl4pPr algn="ctr">
              <a:buFontTx/>
              <a:buNone/>
              <a:defRPr/>
            </a:lvl4pPr>
            <a:lvl5pPr algn="ctr">
              <a:buFontTx/>
              <a:buNone/>
              <a:defRPr/>
            </a:lvl5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3877591-F20C-564C-A0FF-30F37E679EC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584459" y="7147747"/>
            <a:ext cx="3756806" cy="3756806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/>
          <a:lstStyle>
            <a:lvl1pPr algn="ctr">
              <a:buFont typeface="Arial" panose="020B0604020202020204" pitchFamily="34" charset="0"/>
              <a:buNone/>
              <a:defRPr/>
            </a:lvl1pPr>
          </a:lstStyle>
          <a:p>
            <a:r>
              <a:rPr lang="da-DK"/>
              <a:t>Klik på ikonet for at tilføje et billede</a:t>
            </a:r>
            <a:endParaRPr lang="en-DK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D01A9FE-093E-6149-B363-F4B3461632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99934" y="11186217"/>
            <a:ext cx="11525852" cy="1111250"/>
          </a:xfrm>
        </p:spPr>
        <p:txBody>
          <a:bodyPr/>
          <a:lstStyle>
            <a:lvl1pPr algn="ctr">
              <a:buFont typeface="Arial" panose="020B0604020202020204" pitchFamily="34" charset="0"/>
              <a:buNone/>
              <a:defRPr sz="3800">
                <a:solidFill>
                  <a:schemeClr val="accent1"/>
                </a:solidFill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127B93-B1D0-6C41-98A7-5158EB3ABD2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B09C4395-69A3-4777-A64C-2273E18EA1F4}" type="datetimeFigureOut">
              <a:rPr lang="da-DK" smtClean="0"/>
              <a:t>27-11-2022</a:t>
            </a:fld>
            <a:endParaRPr lang="da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312867-EFD5-FE4D-A547-E6CF94AAB80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3223123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stimonial - lys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D07A8B3-9444-6A49-8D85-7AB47CC1997A}"/>
              </a:ext>
            </a:extLst>
          </p:cNvPr>
          <p:cNvSpPr/>
          <p:nvPr/>
        </p:nvSpPr>
        <p:spPr>
          <a:xfrm>
            <a:off x="279401" y="0"/>
            <a:ext cx="24104598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4EB80BE-E667-D140-A01F-1C8D7D33B3B7}"/>
              </a:ext>
            </a:extLst>
          </p:cNvPr>
          <p:cNvSpPr/>
          <p:nvPr/>
        </p:nvSpPr>
        <p:spPr>
          <a:xfrm>
            <a:off x="2" y="0"/>
            <a:ext cx="28574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C4937EF-C11A-9642-A258-53BF52748F3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73820" y="3316588"/>
            <a:ext cx="18178080" cy="3600000"/>
          </a:xfrm>
        </p:spPr>
        <p:txBody>
          <a:bodyPr/>
          <a:lstStyle>
            <a:lvl1pPr algn="ctr">
              <a:buFontTx/>
              <a:buNone/>
              <a:defRPr sz="5600">
                <a:solidFill>
                  <a:schemeClr val="bg1"/>
                </a:solidFill>
              </a:defRPr>
            </a:lvl1pPr>
            <a:lvl2pPr algn="ctr">
              <a:buFontTx/>
              <a:buNone/>
              <a:defRPr/>
            </a:lvl2pPr>
            <a:lvl3pPr algn="ctr">
              <a:buFontTx/>
              <a:buNone/>
              <a:defRPr/>
            </a:lvl3pPr>
            <a:lvl4pPr algn="ctr">
              <a:buFontTx/>
              <a:buNone/>
              <a:defRPr/>
            </a:lvl4pPr>
            <a:lvl5pPr algn="ctr">
              <a:buFontTx/>
              <a:buNone/>
              <a:defRPr/>
            </a:lvl5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3877591-F20C-564C-A0FF-30F37E679EC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584459" y="7107427"/>
            <a:ext cx="3756806" cy="3756806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/>
          <a:lstStyle>
            <a:lvl1pPr algn="ctr">
              <a:buFont typeface="Arial" panose="020B0604020202020204" pitchFamily="34" charset="0"/>
              <a:buNone/>
              <a:defRPr/>
            </a:lvl1pPr>
          </a:lstStyle>
          <a:p>
            <a:r>
              <a:rPr lang="da-DK"/>
              <a:t>Klik på ikonet for at tilføje et billede</a:t>
            </a:r>
            <a:endParaRPr lang="en-DK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D01A9FE-093E-6149-B363-F4B3461632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99934" y="11145897"/>
            <a:ext cx="11525852" cy="1111250"/>
          </a:xfrm>
        </p:spPr>
        <p:txBody>
          <a:bodyPr/>
          <a:lstStyle>
            <a:lvl1pPr algn="ctr">
              <a:buFont typeface="Arial" panose="020B0604020202020204" pitchFamily="34" charset="0"/>
              <a:buNone/>
              <a:defRPr sz="3800">
                <a:solidFill>
                  <a:schemeClr val="bg1"/>
                </a:solidFill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da-DK"/>
              <a:t>Rediger teksttypografien i masteren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CCAA21C-6F17-134F-9260-A29B6F9835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B242F0F-8B73-F24F-8A62-ADCFF7AA289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671" r="70154" b="41863"/>
          <a:stretch/>
        </p:blipFill>
        <p:spPr>
          <a:xfrm rot="16200000">
            <a:off x="20043451" y="-1577489"/>
            <a:ext cx="2740854" cy="5895830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8733831-7C95-0042-B96A-72DA64231B1F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27-11-2022</a:t>
            </a:fld>
            <a:endParaRPr lang="da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5CD171-CBFD-8547-AB36-4FC726ED92E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5436912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stimonial - mørk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D07A8B3-9444-6A49-8D85-7AB47CC1997A}"/>
              </a:ext>
            </a:extLst>
          </p:cNvPr>
          <p:cNvSpPr/>
          <p:nvPr/>
        </p:nvSpPr>
        <p:spPr>
          <a:xfrm>
            <a:off x="279401" y="0"/>
            <a:ext cx="2410459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4EB80BE-E667-D140-A01F-1C8D7D33B3B7}"/>
              </a:ext>
            </a:extLst>
          </p:cNvPr>
          <p:cNvSpPr/>
          <p:nvPr/>
        </p:nvSpPr>
        <p:spPr>
          <a:xfrm>
            <a:off x="2" y="0"/>
            <a:ext cx="285748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05DD72-5E4A-3748-B11F-C9F9CEB8F9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71" r="65756" b="41863"/>
          <a:stretch/>
        </p:blipFill>
        <p:spPr>
          <a:xfrm rot="16200000">
            <a:off x="19661385" y="-1316087"/>
            <a:ext cx="3369522" cy="5895830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C4937EF-C11A-9642-A258-53BF52748F3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73820" y="3316588"/>
            <a:ext cx="18180000" cy="3600000"/>
          </a:xfrm>
        </p:spPr>
        <p:txBody>
          <a:bodyPr/>
          <a:lstStyle>
            <a:lvl1pPr algn="ctr">
              <a:buFontTx/>
              <a:buNone/>
              <a:defRPr sz="5600">
                <a:solidFill>
                  <a:schemeClr val="bg1"/>
                </a:solidFill>
              </a:defRPr>
            </a:lvl1pPr>
            <a:lvl2pPr algn="ctr">
              <a:buFontTx/>
              <a:buNone/>
              <a:defRPr/>
            </a:lvl2pPr>
            <a:lvl3pPr algn="ctr">
              <a:buFontTx/>
              <a:buNone/>
              <a:defRPr/>
            </a:lvl3pPr>
            <a:lvl4pPr algn="ctr">
              <a:buFontTx/>
              <a:buNone/>
              <a:defRPr/>
            </a:lvl4pPr>
            <a:lvl5pPr algn="ctr">
              <a:buFontTx/>
              <a:buNone/>
              <a:defRPr/>
            </a:lvl5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3877591-F20C-564C-A0FF-30F37E679EC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584459" y="7107427"/>
            <a:ext cx="3756806" cy="3756806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/>
          <a:lstStyle>
            <a:lvl1pPr algn="ctr">
              <a:buFont typeface="Arial" panose="020B0604020202020204" pitchFamily="34" charset="0"/>
              <a:buNone/>
              <a:defRPr/>
            </a:lvl1pPr>
          </a:lstStyle>
          <a:p>
            <a:r>
              <a:rPr lang="da-DK"/>
              <a:t>Klik på ikonet for at tilføje et billede</a:t>
            </a:r>
            <a:endParaRPr lang="en-DK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D01A9FE-093E-6149-B363-F4B3461632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99934" y="11145897"/>
            <a:ext cx="11525852" cy="1111250"/>
          </a:xfrm>
        </p:spPr>
        <p:txBody>
          <a:bodyPr/>
          <a:lstStyle>
            <a:lvl1pPr algn="ctr">
              <a:buFont typeface="Arial" panose="020B0604020202020204" pitchFamily="34" charset="0"/>
              <a:buNone/>
              <a:defRPr sz="3800">
                <a:solidFill>
                  <a:schemeClr val="bg1"/>
                </a:solidFill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da-DK"/>
              <a:t>Rediger teksttypografien i masteren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CCAA21C-6F17-134F-9260-A29B6F98351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F20B6E8-3EF9-7E4F-BAFA-7185FEBD6B6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7825" r="47301" b="41854"/>
          <a:stretch/>
        </p:blipFill>
        <p:spPr>
          <a:xfrm rot="16200000">
            <a:off x="20347245" y="-1885171"/>
            <a:ext cx="2125494" cy="5895830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B47EAC-2DC4-5648-8CB4-36DBA97BDDAF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27-11-2022</a:t>
            </a:fld>
            <a:endParaRPr lang="da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237889-7A5A-024A-BA62-2DDF81C38CD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4963826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ort over Danm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3488F7C-1DB2-4244-B5F2-48B5AFD08FCB}"/>
              </a:ext>
            </a:extLst>
          </p:cNvPr>
          <p:cNvSpPr/>
          <p:nvPr/>
        </p:nvSpPr>
        <p:spPr>
          <a:xfrm>
            <a:off x="12192001" y="0"/>
            <a:ext cx="12191998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3821" y="1340727"/>
            <a:ext cx="8318222" cy="2490950"/>
          </a:xfrm>
        </p:spPr>
        <p:txBody>
          <a:bodyPr anchor="t" anchorCtr="0"/>
          <a:lstStyle/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3821" y="4350908"/>
            <a:ext cx="8318222" cy="7180692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408651-DECA-8A4F-B4BA-1A50BF6AFE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6C0AE6E-D6F0-B04D-8D90-FC287A4ECC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71" r="9485"/>
          <a:stretch/>
        </p:blipFill>
        <p:spPr>
          <a:xfrm>
            <a:off x="12691955" y="1787353"/>
            <a:ext cx="11412646" cy="1014129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1B6C65F-248E-404F-A64F-0889E47CCD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78620" y="1498600"/>
            <a:ext cx="10718800" cy="107188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7F35B58-434F-6541-A5AB-C591B3ECF203}"/>
              </a:ext>
            </a:extLst>
          </p:cNvPr>
          <p:cNvSpPr/>
          <p:nvPr/>
        </p:nvSpPr>
        <p:spPr>
          <a:xfrm>
            <a:off x="279399" y="12393207"/>
            <a:ext cx="11912598" cy="134072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C6CFE4-1D8A-E048-B114-07488293B0BA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27-11-2022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B6A596-2163-8545-8C2C-3F4CEAE8166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5991031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+ prik-anim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3488F7C-1DB2-4244-B5F2-48B5AFD08FCB}"/>
              </a:ext>
            </a:extLst>
          </p:cNvPr>
          <p:cNvSpPr/>
          <p:nvPr/>
        </p:nvSpPr>
        <p:spPr>
          <a:xfrm>
            <a:off x="12192001" y="0"/>
            <a:ext cx="12191998" cy="13716000"/>
          </a:xfrm>
          <a:prstGeom prst="rect">
            <a:avLst/>
          </a:prstGeom>
          <a:solidFill>
            <a:srgbClr val="1B45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3821" y="1340727"/>
            <a:ext cx="8318222" cy="2490950"/>
          </a:xfrm>
        </p:spPr>
        <p:txBody>
          <a:bodyPr anchor="t" anchorCtr="0"/>
          <a:lstStyle/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3821" y="4350908"/>
            <a:ext cx="8318222" cy="7180692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408651-DECA-8A4F-B4BA-1A50BF6AFE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C88E311-2A15-C94D-B456-72D1CCD5E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9443" y="2357120"/>
            <a:ext cx="11157110" cy="9001760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0EE67A-8BC5-9547-BE05-E18658D4B130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B09C4395-69A3-4777-A64C-2273E18EA1F4}" type="datetimeFigureOut">
              <a:rPr lang="da-DK" smtClean="0"/>
              <a:t>27-11-2022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C3F1F0-3BDB-F345-85CA-81DFED071AC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00860452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+billede - hvid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3488F7C-1DB2-4244-B5F2-48B5AFD08FCB}"/>
              </a:ext>
            </a:extLst>
          </p:cNvPr>
          <p:cNvSpPr/>
          <p:nvPr/>
        </p:nvSpPr>
        <p:spPr>
          <a:xfrm>
            <a:off x="12192001" y="0"/>
            <a:ext cx="12191998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3821" y="1340727"/>
            <a:ext cx="8318222" cy="2490950"/>
          </a:xfrm>
        </p:spPr>
        <p:txBody>
          <a:bodyPr anchor="t" anchorCtr="0"/>
          <a:lstStyle/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3821" y="4350908"/>
            <a:ext cx="8318222" cy="7180692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408651-DECA-8A4F-B4BA-1A50BF6AFE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17" name="Picture Placeholder 5">
            <a:extLst>
              <a:ext uri="{FF2B5EF4-FFF2-40B4-BE49-F238E27FC236}">
                <a16:creationId xmlns:a16="http://schemas.microsoft.com/office/drawing/2014/main" id="{588C9408-E712-694B-A898-C7DB3D8FEDE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191999" y="1340725"/>
            <a:ext cx="12192002" cy="12375274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da-DK"/>
              <a:t>Klik på ikonet for at tilføje et billede</a:t>
            </a:r>
            <a:endParaRPr lang="en-DK"/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B1A36D61-D8DA-7845-A664-7326F847484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4986168" y="-5246240"/>
            <a:ext cx="7721600" cy="77216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buFont typeface="Arial" panose="020B0604020202020204" pitchFamily="34" charset="0"/>
              <a:buNone/>
              <a:defRPr sz="200"/>
            </a:lvl1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B549EF7-2957-2746-8802-3ED83348F0A2}"/>
              </a:ext>
            </a:extLst>
          </p:cNvPr>
          <p:cNvSpPr/>
          <p:nvPr/>
        </p:nvSpPr>
        <p:spPr>
          <a:xfrm>
            <a:off x="279399" y="12393207"/>
            <a:ext cx="11912598" cy="134072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BB9097-3EDF-1F46-BE31-2B90A72816CD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27-11-2022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3B9541-8548-BC40-8715-243C088AD43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7319510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rside med prik-anim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D7C5FA-4BA2-A744-A70C-7E6470FDA8B0}"/>
              </a:ext>
            </a:extLst>
          </p:cNvPr>
          <p:cNvSpPr/>
          <p:nvPr/>
        </p:nvSpPr>
        <p:spPr>
          <a:xfrm>
            <a:off x="285749" y="0"/>
            <a:ext cx="24098250" cy="13716000"/>
          </a:xfrm>
          <a:prstGeom prst="rect">
            <a:avLst/>
          </a:prstGeom>
          <a:solidFill>
            <a:srgbClr val="1B45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9C9CC3-5BCD-1C4D-B3CC-A48ABFCB73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0318" y="4004236"/>
            <a:ext cx="10115212" cy="3943908"/>
          </a:xfrm>
        </p:spPr>
        <p:txBody>
          <a:bodyPr anchor="b"/>
          <a:lstStyle>
            <a:lvl1pPr algn="l">
              <a:defRPr sz="1200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570B72-74F5-624B-BE2E-A0A73EC03E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80318" y="8455584"/>
            <a:ext cx="10115212" cy="3943908"/>
          </a:xfrm>
        </p:spPr>
        <p:txBody>
          <a:bodyPr/>
          <a:lstStyle>
            <a:lvl1pPr marL="0" indent="0" algn="l">
              <a:buNone/>
              <a:defRPr sz="4800">
                <a:solidFill>
                  <a:schemeClr val="bg1"/>
                </a:solidFill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da-DK"/>
              <a:t>Klik for at redigere undertiteltypografien i masteren</a:t>
            </a:r>
            <a:endParaRPr lang="en-DK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0CA3239-F5FB-4147-94AB-91D7469249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70145" y="2357120"/>
            <a:ext cx="11157110" cy="900176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02761D1-0BB9-2A43-8BD5-EDF1F7CD81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973" y="667683"/>
            <a:ext cx="2381666" cy="2381666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F71F83-78F9-F742-85DF-DD9411B3B8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80319" y="12712700"/>
            <a:ext cx="1928430" cy="55916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27-11-2022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20DD28-FDEA-344F-BA16-42E22E63B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24646" y="12712698"/>
            <a:ext cx="16033752" cy="55916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22334104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+billede - lys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2409B01-12B2-9A43-9C48-8F38C41DDD2E}"/>
              </a:ext>
            </a:extLst>
          </p:cNvPr>
          <p:cNvSpPr/>
          <p:nvPr/>
        </p:nvSpPr>
        <p:spPr>
          <a:xfrm>
            <a:off x="279401" y="1"/>
            <a:ext cx="11912598" cy="1239320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488F7C-1DB2-4244-B5F2-48B5AFD08FCB}"/>
              </a:ext>
            </a:extLst>
          </p:cNvPr>
          <p:cNvSpPr/>
          <p:nvPr/>
        </p:nvSpPr>
        <p:spPr>
          <a:xfrm>
            <a:off x="12192001" y="0"/>
            <a:ext cx="12191998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3821" y="1340727"/>
            <a:ext cx="8318222" cy="2490950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3821" y="4350908"/>
            <a:ext cx="8318222" cy="718069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408651-DECA-8A4F-B4BA-1A50BF6AFE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17" name="Picture Placeholder 5">
            <a:extLst>
              <a:ext uri="{FF2B5EF4-FFF2-40B4-BE49-F238E27FC236}">
                <a16:creationId xmlns:a16="http://schemas.microsoft.com/office/drawing/2014/main" id="{588C9408-E712-694B-A898-C7DB3D8FEDE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191999" y="1340725"/>
            <a:ext cx="12192002" cy="12375274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da-DK"/>
              <a:t>Klik på ikonet for at tilføje et billede</a:t>
            </a:r>
            <a:endParaRPr lang="en-DK"/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B1A36D61-D8DA-7845-A664-7326F847484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4986168" y="-5246240"/>
            <a:ext cx="7721600" cy="77216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buFont typeface="Arial" panose="020B0604020202020204" pitchFamily="34" charset="0"/>
              <a:buNone/>
              <a:defRPr sz="200"/>
            </a:lvl1pPr>
          </a:lstStyle>
          <a:p>
            <a:pPr lvl="0"/>
            <a:r>
              <a:rPr lang="da-DK"/>
              <a:t>Rediger teksttypografien i masteren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6E18727-498C-7746-8334-81988A6FE7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705D8A9A-AA37-714D-A8D8-3132C83A2E35}"/>
              </a:ext>
            </a:extLst>
          </p:cNvPr>
          <p:cNvSpPr/>
          <p:nvPr/>
        </p:nvSpPr>
        <p:spPr>
          <a:xfrm>
            <a:off x="279399" y="12393207"/>
            <a:ext cx="11912598" cy="13407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838D203-B7E4-BD45-9EF4-F9F9C5C7F18C}"/>
              </a:ext>
            </a:extLst>
          </p:cNvPr>
          <p:cNvSpPr/>
          <p:nvPr/>
        </p:nvSpPr>
        <p:spPr>
          <a:xfrm>
            <a:off x="2" y="0"/>
            <a:ext cx="28574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9EFDF3-D9B1-7248-97B0-4784DA92465E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B09C4395-69A3-4777-A64C-2273E18EA1F4}" type="datetimeFigureOut">
              <a:rPr lang="da-DK" smtClean="0"/>
              <a:t>27-11-2022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A46920-548D-E743-AC82-05E415E76CF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64985336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+billede - mørk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2409B01-12B2-9A43-9C48-8F38C41DDD2E}"/>
              </a:ext>
            </a:extLst>
          </p:cNvPr>
          <p:cNvSpPr/>
          <p:nvPr/>
        </p:nvSpPr>
        <p:spPr>
          <a:xfrm>
            <a:off x="279400" y="2"/>
            <a:ext cx="1470676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488F7C-1DB2-4244-B5F2-48B5AFD08FCB}"/>
              </a:ext>
            </a:extLst>
          </p:cNvPr>
          <p:cNvSpPr/>
          <p:nvPr/>
        </p:nvSpPr>
        <p:spPr>
          <a:xfrm>
            <a:off x="12192001" y="0"/>
            <a:ext cx="1219199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3821" y="1340727"/>
            <a:ext cx="11347114" cy="2490950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3821" y="4350906"/>
            <a:ext cx="11347114" cy="890336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17" name="Picture Placeholder 5">
            <a:extLst>
              <a:ext uri="{FF2B5EF4-FFF2-40B4-BE49-F238E27FC236}">
                <a16:creationId xmlns:a16="http://schemas.microsoft.com/office/drawing/2014/main" id="{588C9408-E712-694B-A898-C7DB3D8FEDE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4986168" y="2475361"/>
            <a:ext cx="7721600" cy="10778914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da-DK"/>
              <a:t>Klik på ikonet for at tilføje et billede</a:t>
            </a:r>
            <a:endParaRPr lang="en-DK"/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B1A36D61-D8DA-7845-A664-7326F847484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4986168" y="-5246240"/>
            <a:ext cx="7721600" cy="77216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buFont typeface="Arial" panose="020B0604020202020204" pitchFamily="34" charset="0"/>
              <a:buNone/>
              <a:defRPr sz="200"/>
            </a:lvl1pPr>
          </a:lstStyle>
          <a:p>
            <a:pPr lvl="0"/>
            <a:r>
              <a:rPr lang="da-DK"/>
              <a:t>Rediger teksttypografien i masteren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6E18727-498C-7746-8334-81988A6FE7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13610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ort-billede-lille-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2409B01-12B2-9A43-9C48-8F38C41DDD2E}"/>
              </a:ext>
            </a:extLst>
          </p:cNvPr>
          <p:cNvSpPr/>
          <p:nvPr/>
        </p:nvSpPr>
        <p:spPr>
          <a:xfrm>
            <a:off x="279401" y="0"/>
            <a:ext cx="1191259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488F7C-1DB2-4244-B5F2-48B5AFD08FCB}"/>
              </a:ext>
            </a:extLst>
          </p:cNvPr>
          <p:cNvSpPr/>
          <p:nvPr/>
        </p:nvSpPr>
        <p:spPr>
          <a:xfrm>
            <a:off x="12192001" y="0"/>
            <a:ext cx="1219199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3190" y="722014"/>
            <a:ext cx="19314580" cy="1332624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986170" y="2475360"/>
            <a:ext cx="7721600" cy="1085504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 dirty="0"/>
          </a:p>
        </p:txBody>
      </p:sp>
      <p:sp>
        <p:nvSpPr>
          <p:cNvPr id="17" name="Picture Placeholder 5">
            <a:extLst>
              <a:ext uri="{FF2B5EF4-FFF2-40B4-BE49-F238E27FC236}">
                <a16:creationId xmlns:a16="http://schemas.microsoft.com/office/drawing/2014/main" id="{588C9408-E712-694B-A898-C7DB3D8FEDE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393191" y="2457794"/>
            <a:ext cx="11080310" cy="10855048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da-DK"/>
              <a:t>Klik på ikonet for at tilføje et billede</a:t>
            </a:r>
            <a:endParaRPr lang="en-DK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6E18727-498C-7746-8334-81988A6FE7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18665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+billede - simp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4656581-5A1E-9E40-9423-FB904311C05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707600" y="0"/>
            <a:ext cx="10676400" cy="13716000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da-DK"/>
              <a:t>Klik på ikonet for at tilføje et billede</a:t>
            </a:r>
            <a:endParaRPr lang="en-D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3820" y="1340727"/>
            <a:ext cx="9000000" cy="2490950"/>
          </a:xfrm>
        </p:spPr>
        <p:txBody>
          <a:bodyPr anchor="t" anchorCtr="0"/>
          <a:lstStyle/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3820" y="4350908"/>
            <a:ext cx="9000000" cy="8087404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408651-DECA-8A4F-B4BA-1A50BF6AFE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5B2557-B827-0544-BA96-FEA89DCCB74D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B09C4395-69A3-4777-A64C-2273E18EA1F4}" type="datetimeFigureOut">
              <a:rPr lang="da-DK" smtClean="0"/>
              <a:t>27-11-2022</a:t>
            </a:fld>
            <a:endParaRPr lang="da-DK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9CCA307-26D5-1B45-AF75-17E0487BC497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34922891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overskrift - hvid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D26F9-CBFF-414D-8CF6-3D929C39C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3AE506-EC7A-3F40-BA46-5D914220358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0A5FE5-042E-644F-8D6A-DC8E3C5EE214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B09C4395-69A3-4777-A64C-2273E18EA1F4}" type="datetimeFigureOut">
              <a:rPr lang="da-DK" smtClean="0"/>
              <a:t>27-11-2022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B0E81C-D115-C545-98BC-A04003B70413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84254109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overskrift - lys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D2716FD-321A-C14C-9E95-DD018D28EDE0}"/>
              </a:ext>
            </a:extLst>
          </p:cNvPr>
          <p:cNvSpPr/>
          <p:nvPr/>
        </p:nvSpPr>
        <p:spPr>
          <a:xfrm>
            <a:off x="279400" y="0"/>
            <a:ext cx="24104600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15A3DC-8552-6F42-A64B-CA94E3B890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55D26F9-CBFF-414D-8CF6-3D929C39C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3AE506-EC7A-3F40-BA46-5D914220358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1BB7ABA-6A87-2340-9771-CE7DC18B4A70}"/>
              </a:ext>
            </a:extLst>
          </p:cNvPr>
          <p:cNvSpPr/>
          <p:nvPr/>
        </p:nvSpPr>
        <p:spPr>
          <a:xfrm>
            <a:off x="2" y="0"/>
            <a:ext cx="28574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BE31D19-A240-1B44-AF8B-CAD61F6A91A4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27-11-2022</a:t>
            </a:fld>
            <a:endParaRPr lang="da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C8B3FF-2C5B-194D-BE27-F8F5CB03162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4047992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overskrift - mørk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D2716FD-321A-C14C-9E95-DD018D28EDE0}"/>
              </a:ext>
            </a:extLst>
          </p:cNvPr>
          <p:cNvSpPr/>
          <p:nvPr/>
        </p:nvSpPr>
        <p:spPr>
          <a:xfrm>
            <a:off x="279400" y="0"/>
            <a:ext cx="24104600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15A3DC-8552-6F42-A64B-CA94E3B890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55D26F9-CBFF-414D-8CF6-3D929C39C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3AE506-EC7A-3F40-BA46-5D914220358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162AA30A-7BDB-3840-9219-85770CF0761B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27-11-2022</a:t>
            </a:fld>
            <a:endParaRPr lang="da-DK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84351FD-7B1B-084C-8C67-91802E757A4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4051976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- hvid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D47E042-D1B2-BC4A-A2DC-D7191BE234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39C182-4E5F-5545-95B4-460FA7A8DBDC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B09C4395-69A3-4777-A64C-2273E18EA1F4}" type="datetimeFigureOut">
              <a:rPr lang="da-DK" smtClean="0"/>
              <a:t>27-11-2022</a:t>
            </a:fld>
            <a:endParaRPr lang="da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904C4E-1A9B-8F42-8578-4E207C21DAA2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97893411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- lys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7511642-C5EB-8949-9899-12D4A615F80C}"/>
              </a:ext>
            </a:extLst>
          </p:cNvPr>
          <p:cNvSpPr/>
          <p:nvPr/>
        </p:nvSpPr>
        <p:spPr>
          <a:xfrm>
            <a:off x="279400" y="0"/>
            <a:ext cx="24104600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E7FB62-121D-B647-9D8C-D1ABFA31A7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D47E042-D1B2-BC4A-A2DC-D7191BE234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B140A7-4AFC-1F40-90CB-EFCD3786F6D2}"/>
              </a:ext>
            </a:extLst>
          </p:cNvPr>
          <p:cNvSpPr/>
          <p:nvPr/>
        </p:nvSpPr>
        <p:spPr>
          <a:xfrm>
            <a:off x="2" y="0"/>
            <a:ext cx="28574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4E437A7D-31BE-C946-B4C3-CCD9AEFE60E7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27-11-2022</a:t>
            </a:fld>
            <a:endParaRPr lang="da-DK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C763C40-C4D0-6445-ACDE-59420E83BF73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60414213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- mørk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4D0B3C4-0F98-DE4F-811F-E4B7407E0F62}"/>
              </a:ext>
            </a:extLst>
          </p:cNvPr>
          <p:cNvSpPr/>
          <p:nvPr/>
        </p:nvSpPr>
        <p:spPr>
          <a:xfrm>
            <a:off x="279400" y="0"/>
            <a:ext cx="24104600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D9021E-6D17-C843-9C93-C008DA46C7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D47E042-D1B2-BC4A-A2DC-D7191BE234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2B92F9-B333-044A-A3A0-B15A197D00FE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27-11-2022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85663C-56A2-B144-8994-C394B4A0985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0232474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rside med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D7C5FA-4BA2-A744-A70C-7E6470FDA8B0}"/>
              </a:ext>
            </a:extLst>
          </p:cNvPr>
          <p:cNvSpPr/>
          <p:nvPr/>
        </p:nvSpPr>
        <p:spPr>
          <a:xfrm>
            <a:off x="285749" y="0"/>
            <a:ext cx="24098250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9C9CC3-5BCD-1C4D-B3CC-A48ABFCB73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0318" y="4004236"/>
            <a:ext cx="10115212" cy="3943908"/>
          </a:xfrm>
        </p:spPr>
        <p:txBody>
          <a:bodyPr anchor="b"/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570B72-74F5-624B-BE2E-A0A73EC03E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80318" y="8455584"/>
            <a:ext cx="10115212" cy="3943908"/>
          </a:xfrm>
        </p:spPr>
        <p:txBody>
          <a:bodyPr/>
          <a:lstStyle>
            <a:lvl1pPr marL="0" indent="0" algn="l">
              <a:buNone/>
              <a:defRPr sz="4800">
                <a:solidFill>
                  <a:schemeClr val="bg1"/>
                </a:solidFill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da-DK"/>
              <a:t>Klik for at redigere undertiteltypografien i masteren</a:t>
            </a:r>
            <a:endParaRPr lang="en-DK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DD7DC29-932C-3F45-A909-DD363CAA37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191999" y="0"/>
            <a:ext cx="12191998" cy="13716000"/>
          </a:xfrm>
          <a:solidFill>
            <a:schemeClr val="tx1">
              <a:lumMod val="50000"/>
              <a:lumOff val="50000"/>
            </a:schemeClr>
          </a:solidFill>
        </p:spPr>
        <p:txBody>
          <a:bodyPr/>
          <a:lstStyle>
            <a:lvl1pPr>
              <a:buFont typeface="Arial" panose="020B0604020202020204" pitchFamily="34" charset="0"/>
              <a:buNone/>
              <a:defRPr/>
            </a:lvl1pPr>
          </a:lstStyle>
          <a:p>
            <a:r>
              <a:rPr lang="da-DK"/>
              <a:t>Klik på ikonet for at tilføje et billede</a:t>
            </a:r>
            <a:endParaRPr lang="en-DK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C260554-2A21-2E4E-8E6F-61D4F5B17E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973" y="667683"/>
            <a:ext cx="2381666" cy="2381666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1B35F6-556C-2A41-98CF-27BB29AAC276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1180319" y="12712700"/>
            <a:ext cx="1928430" cy="55916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27-11-2022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FF4DFC-B4D9-EC4B-8C67-42EA52D0521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3324646" y="12712698"/>
            <a:ext cx="16033752" cy="55916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75360973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3_Titel &amp; pun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treg"/>
          <p:cNvSpPr/>
          <p:nvPr/>
        </p:nvSpPr>
        <p:spPr>
          <a:xfrm>
            <a:off x="875169" y="2898000"/>
            <a:ext cx="2249492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200"/>
          </a:p>
        </p:txBody>
      </p:sp>
      <p:sp>
        <p:nvSpPr>
          <p:cNvPr id="71" name="Streg"/>
          <p:cNvSpPr/>
          <p:nvPr/>
        </p:nvSpPr>
        <p:spPr>
          <a:xfrm>
            <a:off x="883129" y="918000"/>
            <a:ext cx="2249492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200"/>
          </a:p>
        </p:txBody>
      </p:sp>
      <p:sp>
        <p:nvSpPr>
          <p:cNvPr id="72" name="Titeltekst"/>
          <p:cNvSpPr txBox="1">
            <a:spLocks noGrp="1"/>
          </p:cNvSpPr>
          <p:nvPr>
            <p:ph type="title"/>
          </p:nvPr>
        </p:nvSpPr>
        <p:spPr>
          <a:xfrm>
            <a:off x="883128" y="1076150"/>
            <a:ext cx="22479000" cy="1663700"/>
          </a:xfrm>
          <a:prstGeom prst="rect">
            <a:avLst/>
          </a:prstGeom>
        </p:spPr>
        <p:txBody>
          <a:bodyPr/>
          <a:lstStyle/>
          <a:p>
            <a:r>
              <a:rPr lang="da-DK"/>
              <a:t>Klik for at redigere titeltypografien i masteren</a:t>
            </a:r>
            <a:endParaRPr dirty="0"/>
          </a:p>
        </p:txBody>
      </p:sp>
      <p:sp>
        <p:nvSpPr>
          <p:cNvPr id="73" name="Brødtekst, niveau et…"/>
          <p:cNvSpPr txBox="1">
            <a:spLocks noGrp="1"/>
          </p:cNvSpPr>
          <p:nvPr>
            <p:ph type="body" idx="1"/>
          </p:nvPr>
        </p:nvSpPr>
        <p:spPr>
          <a:xfrm>
            <a:off x="875168" y="3289300"/>
            <a:ext cx="14623200" cy="9576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1200"/>
              </a:spcBef>
              <a:defRPr sz="3600"/>
            </a:lvl1pPr>
            <a:lvl2pPr>
              <a:spcBef>
                <a:spcPts val="1200"/>
              </a:spcBef>
              <a:defRPr sz="3600"/>
            </a:lvl2pPr>
            <a:lvl3pPr>
              <a:spcBef>
                <a:spcPts val="1200"/>
              </a:spcBef>
              <a:defRPr sz="3600"/>
            </a:lvl3pPr>
            <a:lvl4pPr>
              <a:spcBef>
                <a:spcPts val="1200"/>
              </a:spcBef>
              <a:defRPr sz="3600"/>
            </a:lvl4pPr>
            <a:lvl5pPr>
              <a:spcBef>
                <a:spcPts val="1200"/>
              </a:spcBef>
              <a:defRPr sz="3600"/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dirty="0"/>
          </a:p>
        </p:txBody>
      </p:sp>
      <p:sp>
        <p:nvSpPr>
          <p:cNvPr id="3" name="Pladsholder til billede 2"/>
          <p:cNvSpPr>
            <a:spLocks noGrp="1"/>
          </p:cNvSpPr>
          <p:nvPr>
            <p:ph type="pic" sz="quarter" idx="10"/>
          </p:nvPr>
        </p:nvSpPr>
        <p:spPr>
          <a:xfrm>
            <a:off x="16590528" y="3289300"/>
            <a:ext cx="6771600" cy="9576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a-DK"/>
              <a:t>Klik på ikonet for at tilføje et billede</a:t>
            </a:r>
            <a:endParaRPr lang="da-DK" dirty="0"/>
          </a:p>
        </p:txBody>
      </p:sp>
      <p:sp>
        <p:nvSpPr>
          <p:cNvPr id="9" name="Streg"/>
          <p:cNvSpPr/>
          <p:nvPr/>
        </p:nvSpPr>
        <p:spPr>
          <a:xfrm rot="5400000">
            <a:off x="11262528" y="8077300"/>
            <a:ext cx="9576000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200"/>
          </a:p>
        </p:txBody>
      </p:sp>
      <p:sp>
        <p:nvSpPr>
          <p:cNvPr id="8" name="Streg">
            <a:extLst>
              <a:ext uri="{FF2B5EF4-FFF2-40B4-BE49-F238E27FC236}">
                <a16:creationId xmlns:a16="http://schemas.microsoft.com/office/drawing/2014/main" id="{E7725DDD-D447-4C78-ABAF-5B2D182A2F1F}"/>
              </a:ext>
            </a:extLst>
          </p:cNvPr>
          <p:cNvSpPr/>
          <p:nvPr userDrawn="1"/>
        </p:nvSpPr>
        <p:spPr>
          <a:xfrm rot="5400000">
            <a:off x="11262528" y="8077299"/>
            <a:ext cx="9576000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63060915"/>
      </p:ext>
    </p:extLst>
  </p:cSld>
  <p:clrMapOvr>
    <a:masterClrMapping/>
  </p:clrMapOvr>
  <p:transition spd="med"/>
  <p:extLst mod="1"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el &amp; undertitel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Lorem Ipsum Dolor"/>
          <p:cNvSpPr txBox="1">
            <a:spLocks noGrp="1"/>
          </p:cNvSpPr>
          <p:nvPr>
            <p:ph type="body" sz="quarter" idx="13"/>
          </p:nvPr>
        </p:nvSpPr>
        <p:spPr>
          <a:xfrm>
            <a:off x="952500" y="4965700"/>
            <a:ext cx="13500100" cy="6350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ClrTx/>
              <a:buSzTx/>
              <a:buFontTx/>
              <a:buNone/>
              <a:defRPr sz="3200" i="1">
                <a:latin typeface="IBM Plex Sans"/>
                <a:ea typeface="IBM Plex Sans"/>
                <a:cs typeface="IBM Plex Sans"/>
                <a:sym typeface="IBM Plex Sans"/>
              </a:defRPr>
            </a:lvl1pPr>
          </a:lstStyle>
          <a:p>
            <a:r>
              <a:t>Lorem Ipsum Dolor</a:t>
            </a:r>
          </a:p>
        </p:txBody>
      </p:sp>
      <p:sp>
        <p:nvSpPr>
          <p:cNvPr id="17" name="Titeltekst"/>
          <p:cNvSpPr txBox="1">
            <a:spLocks noGrp="1"/>
          </p:cNvSpPr>
          <p:nvPr>
            <p:ph type="title"/>
          </p:nvPr>
        </p:nvSpPr>
        <p:spPr>
          <a:xfrm>
            <a:off x="952500" y="5829300"/>
            <a:ext cx="13500100" cy="3340100"/>
          </a:xfrm>
          <a:prstGeom prst="rect">
            <a:avLst/>
          </a:prstGeom>
        </p:spPr>
        <p:txBody>
          <a:bodyPr/>
          <a:lstStyle/>
          <a:p>
            <a:r>
              <a:t>Titeltekst</a:t>
            </a:r>
          </a:p>
        </p:txBody>
      </p:sp>
      <p:sp>
        <p:nvSpPr>
          <p:cNvPr id="18" name="Brødtekst, niveau et…"/>
          <p:cNvSpPr txBox="1">
            <a:spLocks noGrp="1"/>
          </p:cNvSpPr>
          <p:nvPr>
            <p:ph type="body" sz="quarter" idx="1"/>
          </p:nvPr>
        </p:nvSpPr>
        <p:spPr>
          <a:xfrm>
            <a:off x="15532100" y="5829300"/>
            <a:ext cx="7950200" cy="33401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FontTx/>
              <a:buNone/>
              <a:defRPr sz="3200"/>
            </a:lvl1pPr>
            <a:lvl2pPr marL="0" indent="228600">
              <a:spcBef>
                <a:spcPts val="0"/>
              </a:spcBef>
              <a:buClrTx/>
              <a:buSzTx/>
              <a:buFontTx/>
              <a:buNone/>
              <a:defRPr sz="3200"/>
            </a:lvl2pPr>
            <a:lvl3pPr marL="0" indent="457200">
              <a:spcBef>
                <a:spcPts val="0"/>
              </a:spcBef>
              <a:buClrTx/>
              <a:buSzTx/>
              <a:buFontTx/>
              <a:buNone/>
              <a:defRPr sz="3200"/>
            </a:lvl3pPr>
            <a:lvl4pPr marL="0" indent="685800">
              <a:spcBef>
                <a:spcPts val="0"/>
              </a:spcBef>
              <a:buClrTx/>
              <a:buSzTx/>
              <a:buFontTx/>
              <a:buNone/>
              <a:defRPr sz="3200"/>
            </a:lvl4pPr>
            <a:lvl5pPr marL="0" indent="914400">
              <a:spcBef>
                <a:spcPts val="0"/>
              </a:spcBef>
              <a:buClrTx/>
              <a:buSzTx/>
              <a:buFontTx/>
              <a:buNone/>
              <a:defRPr sz="3200"/>
            </a:lvl5pPr>
          </a:lstStyle>
          <a:p>
            <a:r>
              <a:t>Brødtekst, niveau et</a:t>
            </a:r>
          </a:p>
          <a:p>
            <a:pPr lvl="1"/>
            <a:r>
              <a:t>Brødtekst, niveau to</a:t>
            </a:r>
          </a:p>
          <a:p>
            <a:pPr lvl="2"/>
            <a:r>
              <a:t>Brødtekst, niveau tre</a:t>
            </a:r>
          </a:p>
          <a:p>
            <a:pPr lvl="3"/>
            <a:r>
              <a:t>Brødtekst, niveau fire</a:t>
            </a:r>
          </a:p>
          <a:p>
            <a:pPr lvl="4"/>
            <a:r>
              <a:t>Brødtekst, niveau fem</a:t>
            </a:r>
          </a:p>
        </p:txBody>
      </p:sp>
      <p:sp>
        <p:nvSpPr>
          <p:cNvPr id="19" name="Lysbilled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86142892"/>
      </p:ext>
    </p:extLst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4_Titel &amp; pun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treg"/>
          <p:cNvSpPr/>
          <p:nvPr/>
        </p:nvSpPr>
        <p:spPr>
          <a:xfrm>
            <a:off x="875167" y="2898000"/>
            <a:ext cx="2249492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71" name="Streg"/>
          <p:cNvSpPr/>
          <p:nvPr/>
        </p:nvSpPr>
        <p:spPr>
          <a:xfrm>
            <a:off x="883128" y="918000"/>
            <a:ext cx="2249492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72" name="Titeltekst"/>
          <p:cNvSpPr txBox="1">
            <a:spLocks noGrp="1"/>
          </p:cNvSpPr>
          <p:nvPr>
            <p:ph type="title"/>
          </p:nvPr>
        </p:nvSpPr>
        <p:spPr>
          <a:xfrm>
            <a:off x="883128" y="1076150"/>
            <a:ext cx="22479000" cy="1663700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Titeltekst</a:t>
            </a:r>
            <a:endParaRPr dirty="0"/>
          </a:p>
        </p:txBody>
      </p:sp>
      <p:sp>
        <p:nvSpPr>
          <p:cNvPr id="73" name="Brødtekst, niveau et…"/>
          <p:cNvSpPr txBox="1">
            <a:spLocks noGrp="1"/>
          </p:cNvSpPr>
          <p:nvPr>
            <p:ph type="body" idx="1"/>
          </p:nvPr>
        </p:nvSpPr>
        <p:spPr>
          <a:xfrm>
            <a:off x="875167" y="3289299"/>
            <a:ext cx="14623200" cy="9576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1800"/>
              </a:spcBef>
              <a:defRPr sz="3600"/>
            </a:lvl1pPr>
            <a:lvl2pPr>
              <a:defRPr sz="3600"/>
            </a:lvl2pPr>
            <a:lvl3pPr>
              <a:defRPr sz="3600"/>
            </a:lvl3pPr>
            <a:lvl4pPr>
              <a:defRPr sz="3600"/>
            </a:lvl4pPr>
            <a:lvl5pPr>
              <a:defRPr sz="3600"/>
            </a:lvl5pPr>
          </a:lstStyle>
          <a:p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et</a:t>
            </a:r>
          </a:p>
          <a:p>
            <a:pPr lvl="1"/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to</a:t>
            </a:r>
          </a:p>
          <a:p>
            <a:pPr lvl="2"/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</a:t>
            </a:r>
            <a:r>
              <a:rPr dirty="0" err="1"/>
              <a:t>tre</a:t>
            </a:r>
            <a:endParaRPr dirty="0"/>
          </a:p>
          <a:p>
            <a:pPr lvl="3"/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fire</a:t>
            </a:r>
          </a:p>
          <a:p>
            <a:pPr lvl="4"/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fem</a:t>
            </a:r>
          </a:p>
        </p:txBody>
      </p:sp>
      <p:sp>
        <p:nvSpPr>
          <p:cNvPr id="3" name="Pladsholder til billede 2"/>
          <p:cNvSpPr>
            <a:spLocks noGrp="1"/>
          </p:cNvSpPr>
          <p:nvPr>
            <p:ph type="pic" sz="quarter" idx="10"/>
          </p:nvPr>
        </p:nvSpPr>
        <p:spPr>
          <a:xfrm>
            <a:off x="16590528" y="3289299"/>
            <a:ext cx="6771600" cy="9576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da-DK" dirty="0"/>
          </a:p>
        </p:txBody>
      </p:sp>
      <p:sp>
        <p:nvSpPr>
          <p:cNvPr id="9" name="Streg"/>
          <p:cNvSpPr/>
          <p:nvPr userDrawn="1"/>
        </p:nvSpPr>
        <p:spPr>
          <a:xfrm rot="5400000">
            <a:off x="11262528" y="8077299"/>
            <a:ext cx="9576000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456687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rside med billede og prik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D7C5FA-4BA2-A744-A70C-7E6470FDA8B0}"/>
              </a:ext>
            </a:extLst>
          </p:cNvPr>
          <p:cNvSpPr/>
          <p:nvPr/>
        </p:nvSpPr>
        <p:spPr>
          <a:xfrm>
            <a:off x="285749" y="0"/>
            <a:ext cx="24098250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104AC9E-8691-3E41-86D8-A1DD9721EB97}"/>
              </a:ext>
            </a:extLst>
          </p:cNvPr>
          <p:cNvSpPr/>
          <p:nvPr/>
        </p:nvSpPr>
        <p:spPr>
          <a:xfrm>
            <a:off x="285746" y="3883584"/>
            <a:ext cx="11905304" cy="83773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9C9CC3-5BCD-1C4D-B3CC-A48ABFCB73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0318" y="4424866"/>
            <a:ext cx="10115212" cy="3943908"/>
          </a:xfrm>
        </p:spPr>
        <p:txBody>
          <a:bodyPr anchor="b"/>
          <a:lstStyle>
            <a:lvl1pPr algn="l">
              <a:defRPr sz="9600">
                <a:solidFill>
                  <a:schemeClr val="accent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570B72-74F5-624B-BE2E-A0A73EC03E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80318" y="8876215"/>
            <a:ext cx="10115212" cy="2943610"/>
          </a:xfrm>
        </p:spPr>
        <p:txBody>
          <a:bodyPr/>
          <a:lstStyle>
            <a:lvl1pPr marL="0" indent="0" algn="l">
              <a:buNone/>
              <a:defRPr sz="4800">
                <a:solidFill>
                  <a:schemeClr val="accent1"/>
                </a:solidFill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da-DK"/>
              <a:t>Klik for at redigere undertiteltypografien i masteren</a:t>
            </a:r>
            <a:endParaRPr lang="en-DK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DD7DC29-932C-3F45-A909-DD363CAA37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191999" y="4572002"/>
            <a:ext cx="12191998" cy="7688956"/>
          </a:xfrm>
          <a:solidFill>
            <a:schemeClr val="tx1">
              <a:lumMod val="50000"/>
              <a:lumOff val="50000"/>
            </a:schemeClr>
          </a:solidFill>
        </p:spPr>
        <p:txBody>
          <a:bodyPr/>
          <a:lstStyle>
            <a:lvl1pPr>
              <a:buFont typeface="Arial" panose="020B0604020202020204" pitchFamily="34" charset="0"/>
              <a:buNone/>
              <a:defRPr/>
            </a:lvl1pPr>
          </a:lstStyle>
          <a:p>
            <a:r>
              <a:rPr lang="da-DK"/>
              <a:t>Klik på ikonet for at tilføje et billede</a:t>
            </a:r>
            <a:endParaRPr lang="en-DK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49170D7-924F-5C48-95E5-5663BE4383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986168" y="-2448786"/>
            <a:ext cx="7721600" cy="77216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buFont typeface="Arial" panose="020B0604020202020204" pitchFamily="34" charset="0"/>
              <a:buNone/>
              <a:defRPr sz="200"/>
            </a:lvl1pPr>
          </a:lstStyle>
          <a:p>
            <a:pPr lvl="0"/>
            <a:r>
              <a:rPr lang="da-DK"/>
              <a:t>Rediger teksttypografien i masteren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3E9EEFC-CE26-B346-AB81-64E3441EBF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01165" y="667683"/>
            <a:ext cx="2381666" cy="2381666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F15DBE-3965-C145-A1B2-4EF51695D422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180317" y="12712700"/>
            <a:ext cx="1928430" cy="55916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27-11-2022</a:t>
            </a:fld>
            <a:endParaRPr lang="da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CF56E-1D2D-2243-B099-B77B60BB9E78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3324644" y="12712698"/>
            <a:ext cx="16033752" cy="55916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343234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reak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D7C5FA-4BA2-A744-A70C-7E6470FDA8B0}"/>
              </a:ext>
            </a:extLst>
          </p:cNvPr>
          <p:cNvSpPr/>
          <p:nvPr/>
        </p:nvSpPr>
        <p:spPr>
          <a:xfrm>
            <a:off x="285751" y="0"/>
            <a:ext cx="24098250" cy="13716000"/>
          </a:xfrm>
          <a:prstGeom prst="rect">
            <a:avLst/>
          </a:prstGeom>
          <a:solidFill>
            <a:srgbClr val="1B45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58FD01E-C2AF-0545-A1C8-D693A2F4D3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3445" y="2331366"/>
            <a:ext cx="11157110" cy="900176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999964C-223D-1848-BEFE-48231E458D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16729" y="2382874"/>
            <a:ext cx="19950542" cy="8950252"/>
          </a:xfrm>
        </p:spPr>
        <p:txBody>
          <a:bodyPr anchor="ctr" anchorCtr="0"/>
          <a:lstStyle>
            <a:lvl1pPr algn="ctr">
              <a:defRPr sz="2800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EDBB20DC-26EF-5D41-8DD9-B0052414E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27-11-2022</a:t>
            </a:fld>
            <a:endParaRPr lang="da-DK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C35A56E0-2ED3-4A4D-889C-6E665627F3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7D40CF5C-382E-7E48-A2FE-1279B9448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6495155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reak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D7C5FA-4BA2-A744-A70C-7E6470FDA8B0}"/>
              </a:ext>
            </a:extLst>
          </p:cNvPr>
          <p:cNvSpPr/>
          <p:nvPr/>
        </p:nvSpPr>
        <p:spPr>
          <a:xfrm>
            <a:off x="285749" y="0"/>
            <a:ext cx="24098250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2A1DF9F-FCCB-3645-BA95-B62B9261E2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71" r="9485" b="45585"/>
          <a:stretch/>
        </p:blipFill>
        <p:spPr>
          <a:xfrm>
            <a:off x="5100478" y="5666564"/>
            <a:ext cx="1418304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0FFB8350-112B-3743-9589-1F862B263C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16729" y="2382874"/>
            <a:ext cx="19950542" cy="8950252"/>
          </a:xfrm>
        </p:spPr>
        <p:txBody>
          <a:bodyPr anchor="ctr" anchorCtr="0"/>
          <a:lstStyle>
            <a:lvl1pPr algn="ctr">
              <a:defRPr sz="2800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5EF4D60-CCAA-B14C-B93E-67992D18D2C9}"/>
              </a:ext>
            </a:extLst>
          </p:cNvPr>
          <p:cNvSpPr/>
          <p:nvPr/>
        </p:nvSpPr>
        <p:spPr>
          <a:xfrm>
            <a:off x="2" y="0"/>
            <a:ext cx="28574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4DF85D0-41C0-8941-8437-04EAC765F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27-11-2022</a:t>
            </a:fld>
            <a:endParaRPr lang="da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38E51B-70E8-9B4A-BD67-F1D09F35C4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C2A915D-CF57-5B4A-8581-AFFA9754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9211627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- hvid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4E69A-D904-D147-BD2C-47A9566A2B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73820" y="3314410"/>
            <a:ext cx="18178080" cy="8881856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F1E5EA-0644-DF46-A7B1-274B2062E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05DD72-5E4A-3748-B11F-C9F9CEB8F9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71" r="65756" b="41863"/>
          <a:stretch/>
        </p:blipFill>
        <p:spPr>
          <a:xfrm>
            <a:off x="21297901" y="7933139"/>
            <a:ext cx="3369522" cy="5895830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31E398-75B3-B540-B8FE-95242F7AF794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B09C4395-69A3-4777-A64C-2273E18EA1F4}" type="datetimeFigureOut">
              <a:rPr lang="da-DK" smtClean="0"/>
              <a:t>27-11-2022</a:t>
            </a:fld>
            <a:endParaRPr lang="da-DK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4B0CB26-A08D-0E49-911D-09789AB725A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4355389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- lys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28C97ED-28F1-2042-9DF4-C9A277DE13FF}"/>
              </a:ext>
            </a:extLst>
          </p:cNvPr>
          <p:cNvSpPr/>
          <p:nvPr/>
        </p:nvSpPr>
        <p:spPr>
          <a:xfrm>
            <a:off x="279401" y="0"/>
            <a:ext cx="24104598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4E69A-D904-D147-BD2C-47A9566A2B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F1E5EA-0644-DF46-A7B1-274B2062E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B4DD02-C0F4-4947-AEA3-A518291493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908ED0F-E8E3-3943-A399-5CF4A883E4B1}"/>
              </a:ext>
            </a:extLst>
          </p:cNvPr>
          <p:cNvSpPr/>
          <p:nvPr/>
        </p:nvSpPr>
        <p:spPr>
          <a:xfrm>
            <a:off x="2" y="0"/>
            <a:ext cx="28574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6B7A5AF-4C32-144D-9D36-346EC40D9A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671" r="65756" b="41863"/>
          <a:stretch/>
        </p:blipFill>
        <p:spPr>
          <a:xfrm>
            <a:off x="21297901" y="7933139"/>
            <a:ext cx="3369522" cy="5895830"/>
          </a:xfrm>
          <a:prstGeom prst="rect">
            <a:avLst/>
          </a:prstGeo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447F6E9A-388B-7843-84C7-47D1BD3D7CEC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27-11-2022</a:t>
            </a:fld>
            <a:endParaRPr lang="da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9A4E30-54B8-D841-B7E1-F4FF79DF9C7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529026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- mørk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28C97ED-28F1-2042-9DF4-C9A277DE13FF}"/>
              </a:ext>
            </a:extLst>
          </p:cNvPr>
          <p:cNvSpPr/>
          <p:nvPr/>
        </p:nvSpPr>
        <p:spPr>
          <a:xfrm>
            <a:off x="279401" y="0"/>
            <a:ext cx="2410459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4E69A-D904-D147-BD2C-47A9566A2B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F1E5EA-0644-DF46-A7B1-274B2062E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B4DD02-C0F4-4947-AEA3-A518291493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C43FA64-DC2B-2A47-A6D8-471173CA45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825" r="44355" b="41854"/>
          <a:stretch/>
        </p:blipFill>
        <p:spPr>
          <a:xfrm>
            <a:off x="21928414" y="7927455"/>
            <a:ext cx="2546496" cy="5895830"/>
          </a:xfrm>
          <a:prstGeom prst="rect">
            <a:avLst/>
          </a:prstGeo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E2F49D2-1D38-C549-AFD7-BAF7225423DA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27-11-2022</a:t>
            </a:fld>
            <a:endParaRPr lang="da-DK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8D1D94E-B680-E34F-945B-F0DCAC4BA2D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3048626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image" Target="../media/image1.emf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F50142-BBA2-6642-97B4-666525D145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3820" y="895877"/>
            <a:ext cx="18178080" cy="1595074"/>
          </a:xfrm>
          <a:prstGeom prst="rect">
            <a:avLst/>
          </a:prstGeom>
        </p:spPr>
        <p:txBody>
          <a:bodyPr vert="horz" lIns="0" tIns="0" rIns="0" bIns="0" rtlCol="0" anchor="b" anchorCtr="0">
            <a:normAutofit/>
          </a:bodyPr>
          <a:lstStyle/>
          <a:p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D97DA2-A384-7842-8FE4-5D0E698456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73820" y="3314410"/>
            <a:ext cx="18178080" cy="888185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A1972E0-9713-4949-8065-02A4226D5A70}"/>
              </a:ext>
            </a:extLst>
          </p:cNvPr>
          <p:cNvPicPr>
            <a:picLocks noChangeAspect="1"/>
          </p:cNvPicPr>
          <p:nvPr/>
        </p:nvPicPr>
        <p:blipFill>
          <a:blip r:embed="rId34"/>
          <a:stretch>
            <a:fillRect/>
          </a:stretch>
        </p:blipFill>
        <p:spPr>
          <a:xfrm>
            <a:off x="976090" y="895878"/>
            <a:ext cx="1707388" cy="174937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720AB8C-47EB-284B-BEF0-3CAC31FCFE86}"/>
              </a:ext>
            </a:extLst>
          </p:cNvPr>
          <p:cNvSpPr/>
          <p:nvPr/>
        </p:nvSpPr>
        <p:spPr>
          <a:xfrm>
            <a:off x="2" y="0"/>
            <a:ext cx="285748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10" name="Slide Number Placeholder 11">
            <a:extLst>
              <a:ext uri="{FF2B5EF4-FFF2-40B4-BE49-F238E27FC236}">
                <a16:creationId xmlns:a16="http://schemas.microsoft.com/office/drawing/2014/main" id="{76EEAD9F-26F0-DF48-B9B7-D3450C2377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725379" y="6654271"/>
            <a:ext cx="2208810" cy="567458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buFontTx/>
              <a:buBlip>
                <a:blip r:embed="rId35"/>
              </a:buBlip>
              <a:defRPr sz="2800"/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6FEAF04A-204F-AC49-871E-33511BA07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18148" y="12712698"/>
            <a:ext cx="16033752" cy="55916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2400">
                <a:solidFill>
                  <a:schemeClr val="tx1"/>
                </a:solidFill>
              </a:defRPr>
            </a:lvl1pPr>
          </a:lstStyle>
          <a:p>
            <a:endParaRPr lang="da-DK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E5C2E710-BCD3-2041-8DB1-98969394E3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373821" y="12712700"/>
            <a:ext cx="1928430" cy="559164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defRPr sz="2400"/>
            </a:lvl1pPr>
          </a:lstStyle>
          <a:p>
            <a:fld id="{B09C4395-69A3-4777-A64C-2273E18EA1F4}" type="datetimeFigureOut">
              <a:rPr lang="da-DK" smtClean="0"/>
              <a:t>27-11-2022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769324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77" r:id="rId14"/>
    <p:sldLayoutId id="2147483678" r:id="rId15"/>
    <p:sldLayoutId id="2147483679" r:id="rId16"/>
    <p:sldLayoutId id="2147483680" r:id="rId17"/>
    <p:sldLayoutId id="2147483681" r:id="rId18"/>
    <p:sldLayoutId id="2147483682" r:id="rId19"/>
    <p:sldLayoutId id="2147483683" r:id="rId20"/>
    <p:sldLayoutId id="2147483684" r:id="rId21"/>
    <p:sldLayoutId id="2147483685" r:id="rId22"/>
    <p:sldLayoutId id="2147483686" r:id="rId23"/>
    <p:sldLayoutId id="2147483687" r:id="rId24"/>
    <p:sldLayoutId id="2147483688" r:id="rId25"/>
    <p:sldLayoutId id="2147483689" r:id="rId26"/>
    <p:sldLayoutId id="2147483690" r:id="rId27"/>
    <p:sldLayoutId id="2147483691" r:id="rId28"/>
    <p:sldLayoutId id="2147483692" r:id="rId29"/>
    <p:sldLayoutId id="2147483693" r:id="rId30"/>
    <p:sldLayoutId id="2147483694" r:id="rId31"/>
    <p:sldLayoutId id="2147483662" r:id="rId32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400" b="0" kern="1200">
          <a:solidFill>
            <a:schemeClr val="tx1"/>
          </a:solidFill>
          <a:latin typeface="+mj-lt"/>
          <a:ea typeface="+mj-ea"/>
          <a:cs typeface="Calibri" panose="020F0502020204030204" pitchFamily="34" charset="0"/>
        </a:defRPr>
      </a:lvl1pPr>
    </p:titleStyle>
    <p:bodyStyle>
      <a:lvl1pPr marL="368300" indent="-368300" algn="l" defTabSz="1828800" rtl="0" eaLnBrk="1" latinLnBrk="0" hangingPunct="1">
        <a:lnSpc>
          <a:spcPct val="100000"/>
        </a:lnSpc>
        <a:spcBef>
          <a:spcPts val="2000"/>
        </a:spcBef>
        <a:buFontTx/>
        <a:buBlip>
          <a:blip r:embed="rId35"/>
        </a:buBlip>
        <a:tabLst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714376" indent="-346076" algn="l" defTabSz="1828800" rtl="0" eaLnBrk="1" latinLnBrk="0" hangingPunct="1">
        <a:lnSpc>
          <a:spcPct val="100000"/>
        </a:lnSpc>
        <a:spcBef>
          <a:spcPts val="1000"/>
        </a:spcBef>
        <a:buFontTx/>
        <a:buBlip>
          <a:blip r:embed="rId35"/>
        </a:buBlip>
        <a:tabLst/>
        <a:defRPr sz="4200" kern="1200">
          <a:solidFill>
            <a:schemeClr val="tx1"/>
          </a:solidFill>
          <a:latin typeface="+mn-lt"/>
          <a:ea typeface="+mn-ea"/>
          <a:cs typeface="+mn-cs"/>
        </a:defRPr>
      </a:lvl2pPr>
      <a:lvl3pPr marL="1082676" indent="-368300" algn="l" defTabSz="1828800" rtl="0" eaLnBrk="1" latinLnBrk="0" hangingPunct="1">
        <a:lnSpc>
          <a:spcPct val="100000"/>
        </a:lnSpc>
        <a:spcBef>
          <a:spcPts val="1000"/>
        </a:spcBef>
        <a:buFontTx/>
        <a:buBlip>
          <a:blip r:embed="rId35"/>
        </a:buBlip>
        <a:tabLst/>
        <a:defRPr sz="4200" kern="1200">
          <a:solidFill>
            <a:schemeClr val="tx1"/>
          </a:solidFill>
          <a:latin typeface="+mn-lt"/>
          <a:ea typeface="+mn-ea"/>
          <a:cs typeface="+mn-cs"/>
        </a:defRPr>
      </a:lvl3pPr>
      <a:lvl4pPr marL="1431926" indent="-349250" algn="l" defTabSz="1828800" rtl="0" eaLnBrk="1" latinLnBrk="0" hangingPunct="1">
        <a:lnSpc>
          <a:spcPct val="100000"/>
        </a:lnSpc>
        <a:spcBef>
          <a:spcPts val="1000"/>
        </a:spcBef>
        <a:buFontTx/>
        <a:buBlip>
          <a:blip r:embed="rId35"/>
        </a:buBlip>
        <a:tabLst/>
        <a:defRPr sz="4200" kern="1200">
          <a:solidFill>
            <a:schemeClr val="tx1"/>
          </a:solidFill>
          <a:latin typeface="+mn-lt"/>
          <a:ea typeface="+mn-ea"/>
          <a:cs typeface="+mn-cs"/>
        </a:defRPr>
      </a:lvl4pPr>
      <a:lvl5pPr marL="1778000" indent="-346076" algn="l" defTabSz="1828800" rtl="0" eaLnBrk="1" latinLnBrk="0" hangingPunct="1">
        <a:lnSpc>
          <a:spcPct val="100000"/>
        </a:lnSpc>
        <a:spcBef>
          <a:spcPts val="1000"/>
        </a:spcBef>
        <a:buFontTx/>
        <a:buBlip>
          <a:blip r:embed="rId35"/>
        </a:buBlip>
        <a:tabLst/>
        <a:defRPr sz="42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042">
          <p15:clr>
            <a:srgbClr val="F26B43"/>
          </p15:clr>
        </p15:guide>
        <p15:guide id="2" pos="3840">
          <p15:clr>
            <a:srgbClr val="F26B43"/>
          </p15:clr>
        </p15:guide>
        <p15:guide id="3" pos="1059">
          <p15:clr>
            <a:srgbClr val="F26B43"/>
          </p15:clr>
        </p15:guide>
        <p15:guide id="4" pos="67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www.php.net/manual/en/reserved.variables.server.php" TargetMode="Externa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Web Construction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a-DK" dirty="0"/>
              <a:t>PHP og HTML formularer</a:t>
            </a:r>
            <a:endParaRPr dirty="0"/>
          </a:p>
        </p:txBody>
      </p:sp>
      <p:sp>
        <p:nvSpPr>
          <p:cNvPr id="137" name="V2 - M1 - 2018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a-DK" dirty="0"/>
              <a:t>V3.1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89D27A-D4FB-4C02-86DC-05A31E03C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Best practice / korte tips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48F3481B-5C52-4888-B8BA-30541FA13A5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da-DK" dirty="0"/>
              <a:t>Hvis du skal bruge data fra formularer i længere tid end på landingssiden, skal du kopiere dem over i $_SESSION</a:t>
            </a:r>
          </a:p>
          <a:p>
            <a:r>
              <a:rPr lang="da-DK" dirty="0"/>
              <a:t>På alle de sider, hvor du skal bruge din $_SESSION variabel skal du sikre dig, at du har en session kørende:</a:t>
            </a:r>
            <a:br>
              <a:rPr lang="da-DK" dirty="0"/>
            </a:br>
            <a:br>
              <a:rPr lang="da-DK" dirty="0"/>
            </a:b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if(!</a:t>
            </a:r>
            <a:r>
              <a:rPr lang="en-US" sz="3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isset</a:t>
            </a: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($_SESSION)) </a:t>
            </a:r>
            <a:b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{ </a:t>
            </a:r>
            <a:b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3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session_start</a:t>
            </a: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(); </a:t>
            </a:r>
            <a:b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sz="3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/>
              <a:t>For at </a:t>
            </a:r>
            <a:r>
              <a:rPr lang="en-US" dirty="0" err="1"/>
              <a:t>sikre</a:t>
            </a:r>
            <a:r>
              <a:rPr lang="en-US" dirty="0"/>
              <a:t> dig, at der </a:t>
            </a:r>
            <a:r>
              <a:rPr lang="en-US" dirty="0" err="1"/>
              <a:t>er</a:t>
            </a:r>
            <a:r>
              <a:rPr lang="en-US" dirty="0"/>
              <a:t> </a:t>
            </a:r>
            <a:r>
              <a:rPr lang="en-US" dirty="0" err="1"/>
              <a:t>blevet</a:t>
            </a:r>
            <a:r>
              <a:rPr lang="en-US" dirty="0"/>
              <a:t> </a:t>
            </a:r>
            <a:r>
              <a:rPr lang="en-US" dirty="0" err="1"/>
              <a:t>trykket</a:t>
            </a:r>
            <a:r>
              <a:rPr lang="en-US" dirty="0"/>
              <a:t> </a:t>
            </a:r>
            <a:r>
              <a:rPr lang="en-US" dirty="0" err="1"/>
              <a:t>på</a:t>
            </a:r>
            <a:r>
              <a:rPr lang="en-US" dirty="0"/>
              <a:t> submit-</a:t>
            </a:r>
            <a:r>
              <a:rPr lang="en-US" dirty="0" err="1"/>
              <a:t>knappen</a:t>
            </a:r>
            <a:r>
              <a:rPr lang="en-US" dirty="0"/>
              <a:t>, </a:t>
            </a:r>
            <a:r>
              <a:rPr lang="en-US" dirty="0" err="1"/>
              <a:t>kan</a:t>
            </a:r>
            <a:r>
              <a:rPr lang="en-US" dirty="0"/>
              <a:t> du teste </a:t>
            </a:r>
            <a:r>
              <a:rPr lang="en-US" dirty="0" err="1"/>
              <a:t>på</a:t>
            </a:r>
            <a:r>
              <a:rPr lang="en-US" dirty="0"/>
              <a:t>, om det felt </a:t>
            </a:r>
            <a:r>
              <a:rPr lang="en-US" dirty="0" err="1"/>
              <a:t>indeholder</a:t>
            </a:r>
            <a:r>
              <a:rPr lang="en-US" dirty="0"/>
              <a:t> </a:t>
            </a:r>
            <a:r>
              <a:rPr lang="en-US" dirty="0" err="1"/>
              <a:t>noget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$_POST:</a:t>
            </a:r>
            <a:br>
              <a:rPr lang="en-US" dirty="0"/>
            </a:br>
            <a:br>
              <a:rPr lang="en-US" dirty="0"/>
            </a:br>
            <a:r>
              <a:rPr lang="da-DK" sz="3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 (</a:t>
            </a:r>
            <a:r>
              <a:rPr lang="da-DK" sz="3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isset</a:t>
            </a:r>
            <a: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($_POST['</a:t>
            </a:r>
            <a:r>
              <a:rPr lang="da-DK" sz="3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submit</a:t>
            </a:r>
            <a: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’]))</a:t>
            </a:r>
            <a:br>
              <a:rPr lang="da-DK" dirty="0"/>
            </a:br>
            <a:br>
              <a:rPr lang="da-DK" dirty="0"/>
            </a:br>
            <a:r>
              <a:rPr lang="da-DK" dirty="0"/>
              <a:t>Hvor ‘</a:t>
            </a:r>
            <a:r>
              <a:rPr lang="da-DK" dirty="0" err="1"/>
              <a:t>submit</a:t>
            </a:r>
            <a:r>
              <a:rPr lang="da-DK" dirty="0"/>
              <a:t>’ er </a:t>
            </a:r>
            <a:r>
              <a:rPr lang="da-DK" dirty="0" err="1"/>
              <a:t>name</a:t>
            </a:r>
            <a:r>
              <a:rPr lang="da-DK" dirty="0"/>
              <a:t>-attributten på din submit-knap</a:t>
            </a:r>
            <a:br>
              <a:rPr lang="da-DK" dirty="0"/>
            </a:br>
            <a:endParaRPr lang="da-DK" dirty="0"/>
          </a:p>
          <a:p>
            <a:r>
              <a:rPr lang="da-DK" dirty="0"/>
              <a:t>Udskriv ALTID dine superglobale associative arrays, så du ved, hvad der ligger i dem og hvad </a:t>
            </a:r>
            <a:r>
              <a:rPr lang="da-DK" dirty="0" err="1"/>
              <a:t>indexnavnene</a:t>
            </a:r>
            <a:r>
              <a:rPr lang="da-DK" dirty="0"/>
              <a:t> er - </a:t>
            </a:r>
            <a:r>
              <a:rPr lang="da-DK" dirty="0" err="1"/>
              <a:t>print_r</a:t>
            </a:r>
            <a:r>
              <a:rPr lang="da-DK" dirty="0"/>
              <a:t> er din bedste ven!</a:t>
            </a:r>
            <a:endParaRPr lang="en-US" dirty="0"/>
          </a:p>
        </p:txBody>
      </p:sp>
      <p:pic>
        <p:nvPicPr>
          <p:cNvPr id="6" name="Pladsholder til billede 5">
            <a:extLst>
              <a:ext uri="{FF2B5EF4-FFF2-40B4-BE49-F238E27FC236}">
                <a16:creationId xmlns:a16="http://schemas.microsoft.com/office/drawing/2014/main" id="{DF6E82A8-FBFE-44D6-A703-835C50020ED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1" b="671"/>
          <a:stretch>
            <a:fillRect/>
          </a:stretch>
        </p:blipFill>
        <p:spPr/>
      </p:pic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50F36388-B074-4703-B629-88A4B139EF0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8718503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11FEC16-2E27-44B1-87E2-CAF46DAA8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$_SERVER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86157956-E0DE-44D8-BF42-D4B484A08DF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da-DK" dirty="0"/>
              <a:t>Vi har tidligere snakket om $_SERVER i forbindelse med </a:t>
            </a:r>
            <a:r>
              <a:rPr lang="da-DK" dirty="0" err="1"/>
              <a:t>reload</a:t>
            </a:r>
            <a:r>
              <a:rPr lang="da-DK" dirty="0"/>
              <a:t> af siden, når man indsender en formular</a:t>
            </a:r>
          </a:p>
          <a:p>
            <a:r>
              <a:rPr lang="da-DK" dirty="0"/>
              <a:t>$_SERVER arrayet dannes i samme øjeblik, du kører en </a:t>
            </a:r>
            <a:r>
              <a:rPr lang="da-DK" dirty="0" err="1"/>
              <a:t>php</a:t>
            </a:r>
            <a:r>
              <a:rPr lang="da-DK" dirty="0"/>
              <a:t>-side på en server</a:t>
            </a:r>
          </a:p>
          <a:p>
            <a:r>
              <a:rPr lang="da-DK" dirty="0"/>
              <a:t>Filen indeholder mange forskellige informationer om websitet</a:t>
            </a:r>
          </a:p>
          <a:p>
            <a:r>
              <a:rPr lang="da-DK" dirty="0"/>
              <a:t>Du kan bl.a. også finde informationer om, om brugeren har indsendt en formular med metoden ”post”:</a:t>
            </a:r>
            <a:br>
              <a:rPr lang="da-DK" dirty="0"/>
            </a:br>
            <a:br>
              <a:rPr lang="da-DK" dirty="0"/>
            </a:br>
            <a:r>
              <a:rPr lang="da-DK" sz="3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 ($_SERVER[”REQUEST_METHOD”] == ”POST”)</a:t>
            </a:r>
            <a:br>
              <a:rPr lang="da-DK" dirty="0"/>
            </a:br>
            <a:endParaRPr lang="da-DK" dirty="0"/>
          </a:p>
          <a:p>
            <a:r>
              <a:rPr lang="da-DK" dirty="0"/>
              <a:t>Du kan se indholdet af $_SERVER ved at udskrive den med </a:t>
            </a:r>
            <a:r>
              <a:rPr lang="da-DK" dirty="0" err="1"/>
              <a:t>print_r</a:t>
            </a:r>
            <a:br>
              <a:rPr lang="da-DK" dirty="0"/>
            </a:br>
            <a:br>
              <a:rPr lang="da-DK" dirty="0"/>
            </a:b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&lt;pre&gt;&lt;?php </a:t>
            </a:r>
            <a:r>
              <a:rPr lang="en-US" sz="3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print_r</a:t>
            </a: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($_SERVER); ?&gt;&lt;/pre&gt;</a:t>
            </a:r>
            <a:r>
              <a:rPr lang="en-US" dirty="0"/>
              <a:t> </a:t>
            </a:r>
            <a:br>
              <a:rPr lang="da-DK" dirty="0"/>
            </a:br>
            <a:endParaRPr lang="da-DK" dirty="0"/>
          </a:p>
          <a:p>
            <a:r>
              <a:rPr lang="da-DK" dirty="0"/>
              <a:t>Du kan finde al indhold af $_SERVER på </a:t>
            </a:r>
            <a:r>
              <a:rPr lang="da-DK" dirty="0">
                <a:hlinkClick r:id="rId2"/>
              </a:rPr>
              <a:t>php.net</a:t>
            </a:r>
            <a:endParaRPr lang="en-US" dirty="0"/>
          </a:p>
        </p:txBody>
      </p:sp>
      <p:sp>
        <p:nvSpPr>
          <p:cNvPr id="7" name="Pladsholder til tekst 6">
            <a:extLst>
              <a:ext uri="{FF2B5EF4-FFF2-40B4-BE49-F238E27FC236}">
                <a16:creationId xmlns:a16="http://schemas.microsoft.com/office/drawing/2014/main" id="{F2883283-CAB8-4929-8941-8AB61B3107F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  <p:pic>
        <p:nvPicPr>
          <p:cNvPr id="8" name="Pladsholder til billede 7">
            <a:extLst>
              <a:ext uri="{FF2B5EF4-FFF2-40B4-BE49-F238E27FC236}">
                <a16:creationId xmlns:a16="http://schemas.microsoft.com/office/drawing/2014/main" id="{F18C00CD-DE21-47FD-940A-57CEBF2C43E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889" b="889"/>
          <a:stretch>
            <a:fillRect/>
          </a:stretch>
        </p:blipFill>
        <p:spPr>
          <a:xfrm>
            <a:off x="14986000" y="2474913"/>
            <a:ext cx="7721600" cy="10779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5923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4732C34-E0A8-418F-BB74-BFE62C1E39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HTML formularer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E535C0DD-C3D0-4255-90F6-F02FA971D12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da-DK" dirty="0"/>
              <a:t>Man kan submitte formularer i HTML </a:t>
            </a:r>
            <a:r>
              <a:rPr lang="da-DK" dirty="0" err="1"/>
              <a:t>vha</a:t>
            </a:r>
            <a:r>
              <a:rPr lang="da-DK" dirty="0"/>
              <a:t> metoden post eller </a:t>
            </a:r>
            <a:r>
              <a:rPr lang="da-DK" dirty="0" err="1"/>
              <a:t>get</a:t>
            </a:r>
            <a:endParaRPr lang="da-DK" dirty="0"/>
          </a:p>
          <a:p>
            <a:r>
              <a:rPr lang="da-DK" dirty="0" err="1"/>
              <a:t>Get</a:t>
            </a:r>
            <a:r>
              <a:rPr lang="da-DK" dirty="0"/>
              <a:t> viser det input, man har skrevet i formularfelterne i adressefeltet på landingssiden, når man submitter sin formular:</a:t>
            </a:r>
            <a:br>
              <a:rPr lang="da-DK" dirty="0"/>
            </a:br>
            <a:br>
              <a:rPr lang="da-DK" dirty="0"/>
            </a:br>
            <a:r>
              <a:rPr lang="en-US" dirty="0"/>
              <a:t>/</a:t>
            </a:r>
            <a:r>
              <a:rPr lang="en-US" dirty="0" err="1"/>
              <a:t>action_page.php?firstname</a:t>
            </a:r>
            <a:r>
              <a:rPr lang="en-US" dirty="0"/>
              <a:t>=</a:t>
            </a:r>
            <a:r>
              <a:rPr lang="en-US" dirty="0" err="1"/>
              <a:t>Mickey&amp;lastname</a:t>
            </a:r>
            <a:r>
              <a:rPr lang="en-US" dirty="0"/>
              <a:t>=Mouse</a:t>
            </a:r>
            <a:br>
              <a:rPr lang="en-US" dirty="0"/>
            </a:br>
            <a:endParaRPr lang="da-DK" dirty="0"/>
          </a:p>
          <a:p>
            <a:r>
              <a:rPr lang="da-DK" dirty="0"/>
              <a:t>Post viser ikke inputtet i formularfelterne</a:t>
            </a:r>
            <a:br>
              <a:rPr lang="da-DK" dirty="0"/>
            </a:br>
            <a:br>
              <a:rPr lang="da-DK" dirty="0"/>
            </a:br>
            <a:r>
              <a:rPr lang="da-DK" dirty="0"/>
              <a:t>/</a:t>
            </a:r>
            <a:r>
              <a:rPr lang="da-DK" dirty="0" err="1"/>
              <a:t>action_page.php</a:t>
            </a:r>
            <a:br>
              <a:rPr lang="da-DK" dirty="0"/>
            </a:br>
            <a:endParaRPr lang="da-DK" dirty="0"/>
          </a:p>
          <a:p>
            <a:r>
              <a:rPr lang="da-DK" dirty="0"/>
              <a:t>Metoden angives, når man opretter sin formular </a:t>
            </a:r>
            <a:r>
              <a:rPr lang="da-DK" dirty="0" err="1"/>
              <a:t>vha</a:t>
            </a:r>
            <a:r>
              <a:rPr lang="da-DK" dirty="0"/>
              <a:t> attributten </a:t>
            </a:r>
            <a:r>
              <a:rPr lang="da-DK" dirty="0" err="1"/>
              <a:t>method</a:t>
            </a:r>
            <a:r>
              <a:rPr lang="da-DK" dirty="0"/>
              <a:t>:</a:t>
            </a:r>
            <a:br>
              <a:rPr lang="da-DK" dirty="0"/>
            </a:br>
            <a:br>
              <a:rPr lang="da-DK" dirty="0"/>
            </a:br>
            <a:r>
              <a:rPr lang="da-DK" sz="36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&lt;form</a:t>
            </a:r>
            <a: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36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method</a:t>
            </a:r>
            <a: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a-DK" sz="3600" dirty="0">
                <a:solidFill>
                  <a:srgbClr val="FF99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”post”</a:t>
            </a:r>
            <a:r>
              <a:rPr lang="da-DK" sz="36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b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36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&lt;/form&gt;</a:t>
            </a:r>
          </a:p>
        </p:txBody>
      </p:sp>
      <p:pic>
        <p:nvPicPr>
          <p:cNvPr id="10" name="Pladsholder til billede 9">
            <a:extLst>
              <a:ext uri="{FF2B5EF4-FFF2-40B4-BE49-F238E27FC236}">
                <a16:creationId xmlns:a16="http://schemas.microsoft.com/office/drawing/2014/main" id="{664DBA8A-F58F-4F4A-B5F7-C16DB10D2FF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0" b="650"/>
          <a:stretch>
            <a:fillRect/>
          </a:stretch>
        </p:blipFill>
        <p:spPr/>
      </p:pic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359A9A55-09A8-4F10-A77E-A64D3E1EB7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  <p:cxnSp>
        <p:nvCxnSpPr>
          <p:cNvPr id="12" name="Lige pilforbindelse 11">
            <a:extLst>
              <a:ext uri="{FF2B5EF4-FFF2-40B4-BE49-F238E27FC236}">
                <a16:creationId xmlns:a16="http://schemas.microsoft.com/office/drawing/2014/main" id="{47DB855F-CFE7-494C-8D24-04CCE0B1FE84}"/>
              </a:ext>
            </a:extLst>
          </p:cNvPr>
          <p:cNvCxnSpPr>
            <a:cxnSpLocks/>
          </p:cNvCxnSpPr>
          <p:nvPr/>
        </p:nvCxnSpPr>
        <p:spPr>
          <a:xfrm flipV="1">
            <a:off x="13953744" y="2816353"/>
            <a:ext cx="5413248" cy="3182111"/>
          </a:xfrm>
          <a:prstGeom prst="straightConnector1">
            <a:avLst/>
          </a:prstGeom>
          <a:noFill/>
          <a:ln w="63500" cap="flat">
            <a:solidFill>
              <a:srgbClr val="FF0000"/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9792390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9B8C0E-C938-49C9-AEA4-1627DF9A50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PHP funktioner til formulardata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87046455-E28C-4D6F-BF47-A49BF4D993C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da-DK" dirty="0"/>
              <a:t>For at minimere risikoen for at brugeren indtaster ulovlige karakterer eller værdier, har </a:t>
            </a:r>
            <a:r>
              <a:rPr lang="da-DK" dirty="0" err="1"/>
              <a:t>php</a:t>
            </a:r>
            <a:r>
              <a:rPr lang="da-DK" dirty="0"/>
              <a:t> nogle indbyggede metoder, som du med fordel kan bruge til at ”rense” eller </a:t>
            </a:r>
            <a:r>
              <a:rPr lang="da-DK" dirty="0" err="1"/>
              <a:t>sanitise</a:t>
            </a:r>
            <a:r>
              <a:rPr lang="da-DK" dirty="0"/>
              <a:t> de data, som brugeren indtaster:</a:t>
            </a:r>
            <a:br>
              <a:rPr lang="da-DK" dirty="0"/>
            </a:br>
            <a:endParaRPr lang="da-DK" dirty="0"/>
          </a:p>
          <a:p>
            <a:pPr defTabSz="820738">
              <a:spcBef>
                <a:spcPts val="0"/>
              </a:spcBef>
              <a:tabLst>
                <a:tab pos="5376863" algn="l"/>
              </a:tabLst>
            </a:pPr>
            <a:r>
              <a:rPr lang="da-DK" dirty="0"/>
              <a:t>trim($data) : 	fjerner alle unødvendige 	karakterer 	(ny linje, tab, ekstra 	mellemrum </a:t>
            </a:r>
            <a:r>
              <a:rPr lang="da-DK" dirty="0" err="1"/>
              <a:t>osv</a:t>
            </a:r>
            <a:r>
              <a:rPr lang="da-DK" dirty="0"/>
              <a:t>)</a:t>
            </a:r>
          </a:p>
          <a:p>
            <a:pPr marL="3054350" indent="0">
              <a:spcBef>
                <a:spcPts val="0"/>
              </a:spcBef>
              <a:buNone/>
              <a:tabLst>
                <a:tab pos="5376863" algn="l"/>
              </a:tabLst>
            </a:pPr>
            <a:endParaRPr lang="da-DK" dirty="0"/>
          </a:p>
          <a:p>
            <a:pPr>
              <a:spcBef>
                <a:spcPts val="0"/>
              </a:spcBef>
              <a:tabLst>
                <a:tab pos="5376863" algn="l"/>
              </a:tabLst>
            </a:pPr>
            <a:r>
              <a:rPr lang="da-DK" dirty="0" err="1"/>
              <a:t>stripslashes</a:t>
            </a:r>
            <a:r>
              <a:rPr lang="da-DK" dirty="0"/>
              <a:t>($data) : 	fjerner alle </a:t>
            </a:r>
            <a:r>
              <a:rPr lang="da-DK" dirty="0" err="1"/>
              <a:t>backslashes</a:t>
            </a:r>
            <a:br>
              <a:rPr lang="da-DK" dirty="0"/>
            </a:br>
            <a:endParaRPr lang="da-DK" dirty="0"/>
          </a:p>
          <a:p>
            <a:pPr>
              <a:spcBef>
                <a:spcPts val="0"/>
              </a:spcBef>
              <a:tabLst>
                <a:tab pos="5376863" algn="l"/>
              </a:tabLst>
            </a:pPr>
            <a:r>
              <a:rPr lang="da-DK" dirty="0" err="1"/>
              <a:t>htmlspecialchars</a:t>
            </a:r>
            <a:r>
              <a:rPr lang="da-DK" dirty="0"/>
              <a:t>($data) :	ændrer HTML-karakterer til 	HTML-</a:t>
            </a:r>
            <a:r>
              <a:rPr lang="da-DK" dirty="0" err="1"/>
              <a:t>entities</a:t>
            </a:r>
            <a:r>
              <a:rPr lang="da-DK" dirty="0"/>
              <a:t> (&amp;lt; bliver til &lt; 	og &amp;gt; bliver til &gt;)</a:t>
            </a:r>
          </a:p>
          <a:p>
            <a:pPr marL="5741988" indent="0">
              <a:spcBef>
                <a:spcPts val="0"/>
              </a:spcBef>
              <a:buNone/>
            </a:pPr>
            <a:endParaRPr lang="da-DK" dirty="0"/>
          </a:p>
          <a:p>
            <a:r>
              <a:rPr lang="da-DK" dirty="0"/>
              <a:t>Disse tre </a:t>
            </a:r>
            <a:r>
              <a:rPr lang="da-DK" dirty="0" err="1"/>
              <a:t>php</a:t>
            </a:r>
            <a:r>
              <a:rPr lang="da-DK" dirty="0"/>
              <a:t>-metoder kan du med fordel lægge i en funktion, som du kører al indtastet data igennem og så returnerer de ”rensede” data, inden du arbejder videre med dem</a:t>
            </a:r>
          </a:p>
        </p:txBody>
      </p:sp>
      <p:pic>
        <p:nvPicPr>
          <p:cNvPr id="6" name="Pladsholder til billede 5">
            <a:extLst>
              <a:ext uri="{FF2B5EF4-FFF2-40B4-BE49-F238E27FC236}">
                <a16:creationId xmlns:a16="http://schemas.microsoft.com/office/drawing/2014/main" id="{F0EEF26B-C67F-4875-8F5C-7F6A32D5FBB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6" b="646"/>
          <a:stretch>
            <a:fillRect/>
          </a:stretch>
        </p:blipFill>
        <p:spPr/>
      </p:pic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FFC9EB83-1E04-4C50-A86C-3A511473411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4185427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434D23-B7D2-4E4B-AA1C-4EC4D215AC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Formularer og </a:t>
            </a:r>
            <a:r>
              <a:rPr lang="da-DK" dirty="0" err="1"/>
              <a:t>php</a:t>
            </a:r>
            <a:endParaRPr lang="da-DK" dirty="0"/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110A91D0-05C1-43C4-AB09-FAA25573E5A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a-DK" dirty="0"/>
              <a:t>I samme øjeblik du trykker på en </a:t>
            </a:r>
            <a:r>
              <a:rPr lang="da-DK" dirty="0" err="1"/>
              <a:t>submit</a:t>
            </a:r>
            <a:r>
              <a:rPr lang="da-DK" dirty="0"/>
              <a:t> knap, fyldes værdierne fra formularfelterne ind i et associative array i </a:t>
            </a:r>
            <a:r>
              <a:rPr lang="da-DK" dirty="0" err="1"/>
              <a:t>php</a:t>
            </a:r>
            <a:r>
              <a:rPr lang="da-DK" dirty="0"/>
              <a:t>, som hedder $_POST</a:t>
            </a:r>
          </a:p>
          <a:p>
            <a:r>
              <a:rPr lang="da-DK" dirty="0"/>
              <a:t>$_POST er et såkaldt superglobal array, som genereres automatisk, når man trykker på </a:t>
            </a:r>
            <a:r>
              <a:rPr lang="da-DK" dirty="0" err="1"/>
              <a:t>submit</a:t>
            </a:r>
            <a:endParaRPr lang="da-DK" dirty="0"/>
          </a:p>
          <a:p>
            <a:r>
              <a:rPr lang="da-DK" dirty="0"/>
              <a:t>$_POST bruger </a:t>
            </a:r>
            <a:r>
              <a:rPr lang="da-DK" dirty="0" err="1"/>
              <a:t>name</a:t>
            </a:r>
            <a:r>
              <a:rPr lang="da-DK" dirty="0"/>
              <a:t>-attributterne til at skabe </a:t>
            </a:r>
            <a:r>
              <a:rPr lang="da-DK" dirty="0" err="1"/>
              <a:t>index’ene</a:t>
            </a:r>
            <a:r>
              <a:rPr lang="da-DK" dirty="0"/>
              <a:t> i det associative array</a:t>
            </a:r>
          </a:p>
          <a:p>
            <a:r>
              <a:rPr lang="da-DK" dirty="0"/>
              <a:t>Har man brugt formularmetoden GET lægges dataene i arrayet $_GET</a:t>
            </a:r>
          </a:p>
        </p:txBody>
      </p:sp>
      <p:pic>
        <p:nvPicPr>
          <p:cNvPr id="6" name="Pladsholder til billede 5">
            <a:extLst>
              <a:ext uri="{FF2B5EF4-FFF2-40B4-BE49-F238E27FC236}">
                <a16:creationId xmlns:a16="http://schemas.microsoft.com/office/drawing/2014/main" id="{F22C5C63-F134-48F2-AA1B-8F9CD1EFE61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9" b="609"/>
          <a:stretch>
            <a:fillRect/>
          </a:stretch>
        </p:blipFill>
        <p:spPr/>
      </p:pic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D8FE529D-2225-4A07-AF9A-C63A0AD636D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E965E238-06BB-4766-8C0C-C61ECEF74B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50782" y="6578799"/>
            <a:ext cx="6451092" cy="6172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altLang="da-DK" sz="4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cs typeface="Courier New" panose="02070309020205020404" pitchFamily="49" charset="0"/>
              </a:rPr>
              <a:t>$_POST: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da-DK" altLang="da-DK" sz="2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a-DK" altLang="da-DK" sz="3600" dirty="0">
                <a:solidFill>
                  <a:schemeClr val="tx1"/>
                </a:solidFill>
                <a:cs typeface="Courier New" panose="02070309020205020404" pitchFamily="49" charset="0"/>
              </a:rPr>
              <a:t>Kode:</a:t>
            </a:r>
          </a:p>
          <a:p>
            <a:pPr algn="l"/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a-DK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pre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pPr algn="l"/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 &lt;?</a:t>
            </a:r>
            <a:r>
              <a:rPr lang="da-DK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php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r>
              <a:rPr lang="da-DK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print_r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($_POST);?&gt;</a:t>
            </a:r>
          </a:p>
          <a:p>
            <a:pPr algn="l"/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da-DK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pre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endParaRPr kumimoji="0" lang="da-DK" altLang="da-DK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da-DK" altLang="da-DK" sz="2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da-DK" altLang="da-DK" sz="3600" dirty="0">
                <a:solidFill>
                  <a:schemeClr val="tx1"/>
                </a:solidFill>
                <a:cs typeface="Courier New" panose="02070309020205020404" pitchFamily="49" charset="0"/>
              </a:rPr>
              <a:t>Resultat: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altLang="da-DK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Array (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altLang="da-DK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kumimoji="0" lang="da-DK" altLang="da-DK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kumimoji="0" lang="da-DK" altLang="da-DK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 =&gt; Hanne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altLang="da-DK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[age] =&gt; 47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altLang="da-DK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kumimoji="0" lang="da-DK" altLang="da-DK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eyecolor</a:t>
            </a:r>
            <a:r>
              <a:rPr kumimoji="0" lang="da-DK" altLang="da-DK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 =&gt; brun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a-DK" altLang="da-DK" sz="2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da-DK" altLang="da-DK" sz="28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submit</a:t>
            </a:r>
            <a:r>
              <a:rPr lang="da-DK" altLang="da-DK" sz="2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 =&gt; login</a:t>
            </a:r>
            <a:endParaRPr kumimoji="0" lang="da-DK" altLang="da-DK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altLang="da-DK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5082024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19B510-B12A-4E64-B962-302A8ED50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Formularer som </a:t>
            </a:r>
            <a:r>
              <a:rPr lang="da-DK" dirty="0" err="1"/>
              <a:t>reloader</a:t>
            </a:r>
            <a:r>
              <a:rPr lang="da-DK" dirty="0"/>
              <a:t> siden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B556F107-7217-4060-BB49-A261749A5F1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da-DK" dirty="0"/>
              <a:t>Hvis man ikke specificerer, hvilken side man skal gå ind på, når man trykker på </a:t>
            </a:r>
            <a:r>
              <a:rPr lang="da-DK" dirty="0" err="1"/>
              <a:t>submit</a:t>
            </a:r>
            <a:r>
              <a:rPr lang="da-DK" dirty="0"/>
              <a:t>, så </a:t>
            </a:r>
            <a:r>
              <a:rPr lang="da-DK" dirty="0" err="1"/>
              <a:t>reloader</a:t>
            </a:r>
            <a:r>
              <a:rPr lang="da-DK" dirty="0"/>
              <a:t> HTML bare den samme side (dvs. serveren genererer HTML siden igen via </a:t>
            </a:r>
            <a:r>
              <a:rPr lang="da-DK" dirty="0" err="1"/>
              <a:t>php</a:t>
            </a:r>
            <a:r>
              <a:rPr lang="da-DK" dirty="0"/>
              <a:t>-parseren)</a:t>
            </a:r>
          </a:p>
          <a:p>
            <a:pPr lvl="1">
              <a:spcBef>
                <a:spcPts val="1800"/>
              </a:spcBef>
            </a:pPr>
            <a:r>
              <a:rPr lang="da-DK" dirty="0"/>
              <a:t>Hvis brugeren skriver skadelig kode i formularfeltet, kan det give nogle sikkerhedsproblemer</a:t>
            </a:r>
          </a:p>
          <a:p>
            <a:pPr lvl="2">
              <a:spcBef>
                <a:spcPts val="1800"/>
              </a:spcBef>
            </a:pPr>
            <a:r>
              <a:rPr lang="da-DK" dirty="0"/>
              <a:t>Dette kan fx være JavaScript, som skrives imellem &lt;script&gt; tags</a:t>
            </a:r>
          </a:p>
          <a:p>
            <a:r>
              <a:rPr lang="da-DK" dirty="0"/>
              <a:t>Du kan hente den aktuelle side fra en anden superglobal associative array, som </a:t>
            </a:r>
            <a:r>
              <a:rPr lang="da-DK" dirty="0" err="1"/>
              <a:t>php</a:t>
            </a:r>
            <a:r>
              <a:rPr lang="da-DK" dirty="0"/>
              <a:t> opretter: $_SERVER</a:t>
            </a:r>
          </a:p>
          <a:p>
            <a:r>
              <a:rPr lang="da-DK" dirty="0"/>
              <a:t>I feltet ”PHP_SELF” ligger adressen på den nuværende side, som kan bruges til at </a:t>
            </a:r>
            <a:r>
              <a:rPr lang="da-DK" dirty="0" err="1"/>
              <a:t>reloade</a:t>
            </a:r>
            <a:r>
              <a:rPr lang="da-DK" dirty="0"/>
              <a:t> den samme side med: $_SERVER[”PHP_SELF”]</a:t>
            </a:r>
          </a:p>
          <a:p>
            <a:r>
              <a:rPr lang="da-DK" dirty="0"/>
              <a:t>Dette eliminerer stadig ikke usikkerheden, men den kan fjernes ved at bruge </a:t>
            </a:r>
            <a:r>
              <a:rPr lang="da-DK" dirty="0" err="1"/>
              <a:t>htmlspecialchars</a:t>
            </a:r>
            <a:r>
              <a:rPr lang="da-DK" dirty="0"/>
              <a:t> funktionen, så &lt; fx ikke læses som et HTML-tag, så for at få den sikrest mulige formular, som skal </a:t>
            </a:r>
            <a:r>
              <a:rPr lang="da-DK" dirty="0" err="1"/>
              <a:t>reloade</a:t>
            </a:r>
            <a:r>
              <a:rPr lang="da-DK" dirty="0"/>
              <a:t> samme side, vil man ofte skrive:</a:t>
            </a:r>
            <a:br>
              <a:rPr lang="da-DK" dirty="0"/>
            </a:br>
            <a:br>
              <a:rPr lang="da-DK" dirty="0"/>
            </a:br>
            <a:r>
              <a:rPr lang="en-US" sz="3600" dirty="0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&lt;form</a:t>
            </a: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r>
              <a:rPr lang="en-US" sz="36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method</a:t>
            </a: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36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"post"</a:t>
            </a: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r>
              <a:rPr lang="en-US" sz="36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action</a:t>
            </a: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36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36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&lt;?php</a:t>
            </a: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 echo </a:t>
            </a:r>
            <a:b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3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htmlspecialchars</a:t>
            </a: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($_SERVER[</a:t>
            </a:r>
            <a:r>
              <a:rPr lang="en-US" sz="36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"PHP_SELF"</a:t>
            </a: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]); </a:t>
            </a:r>
            <a:r>
              <a:rPr lang="en-US" sz="36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?&gt;</a:t>
            </a:r>
            <a:r>
              <a:rPr lang="en-US" sz="36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3600" dirty="0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endParaRPr lang="en-US" sz="2300" dirty="0">
              <a:solidFill>
                <a:srgbClr val="FFC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Pladsholder til billede 5">
            <a:extLst>
              <a:ext uri="{FF2B5EF4-FFF2-40B4-BE49-F238E27FC236}">
                <a16:creationId xmlns:a16="http://schemas.microsoft.com/office/drawing/2014/main" id="{AA71654E-5A72-417E-B855-6E0DA34C297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8" b="628"/>
          <a:stretch>
            <a:fillRect/>
          </a:stretch>
        </p:blipFill>
        <p:spPr/>
      </p:pic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78D17C86-63B9-49F7-8FF2-C1D5E3238FF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5410465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65ADC52-E141-42F5-97B1-890F4F1103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Formularer og </a:t>
            </a:r>
            <a:r>
              <a:rPr lang="da-DK" dirty="0" err="1"/>
              <a:t>php</a:t>
            </a:r>
            <a:r>
              <a:rPr lang="da-DK" dirty="0"/>
              <a:t> - sessioner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865A145D-2C60-4510-AC9C-656045D8FA2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da-DK" dirty="0"/>
              <a:t>Dataene fra formularen i $_POST eksisterer kun så længe brugeren befinder sig på landingssiden</a:t>
            </a:r>
          </a:p>
          <a:p>
            <a:r>
              <a:rPr lang="da-DK" dirty="0"/>
              <a:t>I samme øjeblik brugeren bevæger sig over på en anden side, tømmes $_POST og brugerens indtastede data er væk</a:t>
            </a:r>
          </a:p>
          <a:p>
            <a:pPr lvl="1"/>
            <a:r>
              <a:rPr lang="da-DK" dirty="0"/>
              <a:t>I en webshop vil det betyde, at du skal gå til kassen, når du har indtastet din bestilling, ellers er dine bestillinger væk, hvis du går tilbage i shoppen og kigger videre</a:t>
            </a:r>
          </a:p>
          <a:p>
            <a:r>
              <a:rPr lang="da-DK" dirty="0"/>
              <a:t>Dataene fra $_POST kan gemmes i cookies i browseren, men det betyder, at disse data skal indlæses hver eneste gang, brugeren skifter til en ny side</a:t>
            </a:r>
          </a:p>
          <a:p>
            <a:r>
              <a:rPr lang="da-DK" dirty="0"/>
              <a:t>I </a:t>
            </a:r>
            <a:r>
              <a:rPr lang="da-DK" dirty="0" err="1"/>
              <a:t>php</a:t>
            </a:r>
            <a:r>
              <a:rPr lang="da-DK" dirty="0"/>
              <a:t> kan du anvende en session variabel til at gemme data</a:t>
            </a:r>
          </a:p>
          <a:p>
            <a:pPr lvl="1"/>
            <a:r>
              <a:rPr lang="da-DK" dirty="0"/>
              <a:t>Data kan kopieres til serverens session variabel, hvor de gemmes indtil brugerens session udløber – al data gemmes altså på </a:t>
            </a:r>
            <a:r>
              <a:rPr lang="da-DK" dirty="0" err="1"/>
              <a:t>webserveren</a:t>
            </a:r>
            <a:r>
              <a:rPr lang="da-DK" dirty="0"/>
              <a:t> og ikke i browseren</a:t>
            </a:r>
          </a:p>
          <a:p>
            <a:pPr lvl="1"/>
            <a:r>
              <a:rPr lang="da-DK" dirty="0"/>
              <a:t>Dette kan fx også bruges til at sørge for, at brugere ikke bliver logget ud, når de skifter til en anden side</a:t>
            </a:r>
          </a:p>
        </p:txBody>
      </p:sp>
      <p:pic>
        <p:nvPicPr>
          <p:cNvPr id="6" name="Pladsholder til billede 5">
            <a:extLst>
              <a:ext uri="{FF2B5EF4-FFF2-40B4-BE49-F238E27FC236}">
                <a16:creationId xmlns:a16="http://schemas.microsoft.com/office/drawing/2014/main" id="{44558F46-0211-4849-9176-6522C6A8EAD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1" b="641"/>
          <a:stretch>
            <a:fillRect/>
          </a:stretch>
        </p:blipFill>
        <p:spPr/>
      </p:pic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9B92A31D-0F82-4719-AFC1-1C81000792D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5971995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510BFE-B53D-4964-A575-44189252B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Sessioner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7E503CD7-6A7A-4603-B8DE-E458DBD92BD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pPr>
              <a:spcBef>
                <a:spcPts val="600"/>
              </a:spcBef>
            </a:pPr>
            <a:r>
              <a:rPr lang="da-DK" dirty="0"/>
              <a:t>Du opretter en </a:t>
            </a:r>
            <a:r>
              <a:rPr lang="da-DK" dirty="0" err="1"/>
              <a:t>php</a:t>
            </a:r>
            <a:r>
              <a:rPr lang="da-DK" dirty="0"/>
              <a:t> session ved at skrive følgende i starten af din </a:t>
            </a:r>
            <a:r>
              <a:rPr lang="da-DK" dirty="0" err="1"/>
              <a:t>php</a:t>
            </a:r>
            <a:r>
              <a:rPr lang="da-DK" dirty="0"/>
              <a:t>-kode:</a:t>
            </a:r>
            <a:br>
              <a:rPr lang="da-DK" dirty="0"/>
            </a:br>
            <a:br>
              <a:rPr lang="da-DK" dirty="0"/>
            </a:br>
            <a:r>
              <a:rPr lang="da-DK" sz="2800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session_start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br>
              <a:rPr lang="da-DK" dirty="0"/>
            </a:br>
            <a:endParaRPr lang="da-DK" dirty="0"/>
          </a:p>
          <a:p>
            <a:pPr>
              <a:spcBef>
                <a:spcPts val="600"/>
              </a:spcBef>
            </a:pPr>
            <a:r>
              <a:rPr lang="da-DK" dirty="0"/>
              <a:t>Dette gør, at du nu opretter et nyt superglobal associative array: $_SESSION</a:t>
            </a:r>
          </a:p>
          <a:p>
            <a:pPr lvl="1">
              <a:spcBef>
                <a:spcPts val="600"/>
              </a:spcBef>
            </a:pPr>
            <a:r>
              <a:rPr lang="da-DK" dirty="0"/>
              <a:t>Som udgangspunkt skal du oprette </a:t>
            </a:r>
            <a:r>
              <a:rPr lang="da-DK" dirty="0" err="1"/>
              <a:t>session_start</a:t>
            </a:r>
            <a:r>
              <a:rPr lang="da-DK" dirty="0"/>
              <a:t>() på alle de </a:t>
            </a:r>
            <a:r>
              <a:rPr lang="da-DK" dirty="0" err="1"/>
              <a:t>php</a:t>
            </a:r>
            <a:r>
              <a:rPr lang="da-DK" dirty="0"/>
              <a:t>-sider, hvor du vil have adgang til dataene i $_SESSION</a:t>
            </a:r>
          </a:p>
          <a:p>
            <a:pPr lvl="2">
              <a:spcBef>
                <a:spcPts val="600"/>
              </a:spcBef>
            </a:pPr>
            <a:r>
              <a:rPr lang="da-DK" dirty="0"/>
              <a:t>For at undgå, at koden brokker sig over, at sessionen allerede er startet, kan du teste, om der er en session i gang med </a:t>
            </a:r>
            <a:r>
              <a:rPr lang="da-DK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(!</a:t>
            </a:r>
            <a:r>
              <a:rPr lang="da-DK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isset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($_SESSION))</a:t>
            </a:r>
          </a:p>
          <a:p>
            <a:pPr>
              <a:spcBef>
                <a:spcPts val="600"/>
              </a:spcBef>
            </a:pPr>
            <a:r>
              <a:rPr lang="da-DK" dirty="0"/>
              <a:t>$_SESSION kan også være </a:t>
            </a:r>
            <a:r>
              <a:rPr lang="da-DK" dirty="0" err="1"/>
              <a:t>multidimensionelt</a:t>
            </a:r>
            <a:endParaRPr lang="da-DK" dirty="0"/>
          </a:p>
          <a:p>
            <a:pPr>
              <a:spcBef>
                <a:spcPts val="600"/>
              </a:spcBef>
            </a:pPr>
            <a:r>
              <a:rPr lang="da-DK" dirty="0"/>
              <a:t>En session varer som udgangspunkt indtil brugeren lukker sin browser</a:t>
            </a:r>
          </a:p>
        </p:txBody>
      </p:sp>
      <p:pic>
        <p:nvPicPr>
          <p:cNvPr id="6" name="Pladsholder til billede 5">
            <a:extLst>
              <a:ext uri="{FF2B5EF4-FFF2-40B4-BE49-F238E27FC236}">
                <a16:creationId xmlns:a16="http://schemas.microsoft.com/office/drawing/2014/main" id="{246DF862-7521-4E15-9220-983549DFE25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1" b="641"/>
          <a:stretch>
            <a:fillRect/>
          </a:stretch>
        </p:blipFill>
        <p:spPr/>
      </p:pic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1D6E001A-E1DB-43D4-AE21-B755061E222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62625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3776DF4-9FE0-4F23-B28F-92A6943B7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Sessioner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FA296A73-32D8-49C5-B4D6-3EA9BFF8D79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da-DK" dirty="0"/>
              <a:t>Hvis du arbejder med formularer kan du flytte alle data fra $_POST over i $_SESSION og gemme dem her, så du kan blive ved med at have adgang til dem</a:t>
            </a:r>
          </a:p>
          <a:p>
            <a:pPr lvl="1"/>
            <a:r>
              <a:rPr lang="da-DK" dirty="0"/>
              <a:t>Erstat alle data i $_SESSION med de nye data fra $_POST:</a:t>
            </a:r>
            <a:br>
              <a:rPr lang="da-DK" dirty="0"/>
            </a:br>
            <a:br>
              <a:rPr lang="da-DK" dirty="0"/>
            </a:b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$_SESSION = $_POST</a:t>
            </a:r>
            <a:br>
              <a:rPr lang="da-DK" sz="2800" dirty="0"/>
            </a:br>
            <a:endParaRPr lang="da-DK" dirty="0"/>
          </a:p>
          <a:p>
            <a:pPr lvl="1"/>
            <a:r>
              <a:rPr lang="da-DK" dirty="0"/>
              <a:t>Tilføj de nye data fra $_POST til $_SESSION:</a:t>
            </a:r>
            <a:br>
              <a:rPr lang="da-DK" dirty="0"/>
            </a:br>
            <a:br>
              <a:rPr lang="da-DK" dirty="0"/>
            </a:br>
            <a:r>
              <a:rPr lang="da-DK" sz="3100" dirty="0">
                <a:latin typeface="Courier New" panose="02070309020205020404" pitchFamily="49" charset="0"/>
                <a:cs typeface="Courier New" panose="02070309020205020404" pitchFamily="49" charset="0"/>
              </a:rPr>
              <a:t>$_SESSION += $_POST</a:t>
            </a:r>
            <a:br>
              <a:rPr lang="da-DK" dirty="0"/>
            </a:br>
            <a:endParaRPr lang="da-DK" dirty="0"/>
          </a:p>
          <a:p>
            <a:pPr lvl="1"/>
            <a:r>
              <a:rPr lang="da-DK" dirty="0"/>
              <a:t>Tilføj kun et enkelt felt af de nye data fra $_POST til $_SESSION:</a:t>
            </a:r>
            <a:br>
              <a:rPr lang="da-DK" dirty="0"/>
            </a:br>
            <a:br>
              <a:rPr lang="da-DK" dirty="0"/>
            </a:br>
            <a:r>
              <a:rPr lang="da-DK" sz="3100" dirty="0">
                <a:latin typeface="Courier New" panose="02070309020205020404" pitchFamily="49" charset="0"/>
                <a:cs typeface="Courier New" panose="02070309020205020404" pitchFamily="49" charset="0"/>
              </a:rPr>
              <a:t>$_SESSION[”login-</a:t>
            </a:r>
            <a:r>
              <a:rPr lang="da-DK" sz="3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username</a:t>
            </a:r>
            <a:r>
              <a:rPr lang="da-DK" sz="3100" dirty="0">
                <a:latin typeface="Courier New" panose="02070309020205020404" pitchFamily="49" charset="0"/>
                <a:cs typeface="Courier New" panose="02070309020205020404" pitchFamily="49" charset="0"/>
              </a:rPr>
              <a:t>”] = $_POST[”login-</a:t>
            </a:r>
            <a:r>
              <a:rPr lang="da-DK" sz="3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username</a:t>
            </a:r>
            <a:r>
              <a:rPr lang="da-DK" sz="3100" dirty="0">
                <a:latin typeface="Courier New" panose="02070309020205020404" pitchFamily="49" charset="0"/>
                <a:cs typeface="Courier New" panose="02070309020205020404" pitchFamily="49" charset="0"/>
              </a:rPr>
              <a:t>”]</a:t>
            </a:r>
            <a:br>
              <a:rPr lang="da-DK" dirty="0"/>
            </a:br>
            <a:endParaRPr lang="da-DK" dirty="0"/>
          </a:p>
          <a:p>
            <a:pPr lvl="1"/>
            <a:r>
              <a:rPr lang="da-DK" dirty="0"/>
              <a:t>Dette kan fx bruges til at teste på, om en bruger er logget ind, for så findes der en værdi (</a:t>
            </a:r>
            <a:r>
              <a:rPr lang="da-DK" dirty="0" err="1"/>
              <a:t>isset</a:t>
            </a:r>
            <a:r>
              <a:rPr lang="da-DK" dirty="0"/>
              <a:t>) i $_SESSION[”login-</a:t>
            </a:r>
            <a:r>
              <a:rPr lang="da-DK" dirty="0" err="1"/>
              <a:t>username</a:t>
            </a:r>
            <a:r>
              <a:rPr lang="da-DK" dirty="0"/>
              <a:t>”]</a:t>
            </a:r>
          </a:p>
        </p:txBody>
      </p:sp>
      <p:pic>
        <p:nvPicPr>
          <p:cNvPr id="6" name="Pladsholder til billede 5">
            <a:extLst>
              <a:ext uri="{FF2B5EF4-FFF2-40B4-BE49-F238E27FC236}">
                <a16:creationId xmlns:a16="http://schemas.microsoft.com/office/drawing/2014/main" id="{B8C50637-6C03-4547-A4A1-D5678C05CE3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3" b="663"/>
          <a:stretch>
            <a:fillRect/>
          </a:stretch>
        </p:blipFill>
        <p:spPr/>
      </p:pic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9F304627-18A9-4DB3-BDFC-6C38D6BBF97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3257158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2E531A-A32C-44AF-BC78-373A405C7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Sessioner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CC9F78B0-26AB-472E-9CFC-E7A8BB06146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a-DK" dirty="0"/>
              <a:t>Du kan fjerne et enkelt element i dit $_SESSION array ved at bruge funktionen </a:t>
            </a:r>
            <a:r>
              <a:rPr lang="da-DK" dirty="0" err="1"/>
              <a:t>unset</a:t>
            </a:r>
            <a:r>
              <a:rPr lang="da-DK" dirty="0"/>
              <a:t>()</a:t>
            </a:r>
            <a:br>
              <a:rPr lang="da-DK" dirty="0"/>
            </a:br>
            <a:br>
              <a:rPr lang="da-DK" dirty="0"/>
            </a:br>
            <a:r>
              <a:rPr lang="da-DK" sz="280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unset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a-DK" sz="2800" dirty="0">
                <a:solidFill>
                  <a:srgbClr val="9933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$_SESSION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da-DK" sz="2800" dirty="0">
                <a:solidFill>
                  <a:srgbClr val="FF99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‘login’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]);</a:t>
            </a:r>
            <a:br>
              <a:rPr lang="da-DK" dirty="0"/>
            </a:br>
            <a:endParaRPr lang="da-DK" dirty="0"/>
          </a:p>
          <a:p>
            <a:r>
              <a:rPr lang="da-DK" dirty="0"/>
              <a:t>Du kan afslutte en session ved at anvende </a:t>
            </a:r>
            <a:r>
              <a:rPr lang="da-DK" sz="2800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session_destroy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lvl="1"/>
            <a:r>
              <a:rPr lang="da-DK" dirty="0"/>
              <a:t>Husk altid at nulstille dit $_SESSION array ved at sætte det lig med et tomt array, når du afslutter en session:</a:t>
            </a:r>
            <a:br>
              <a:rPr lang="da-DK" dirty="0"/>
            </a:br>
            <a:br>
              <a:rPr lang="da-DK" dirty="0"/>
            </a:br>
            <a:r>
              <a:rPr lang="da-DK" sz="2800" dirty="0">
                <a:solidFill>
                  <a:srgbClr val="9933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$_SESSION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da-DK" sz="28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array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</p:txBody>
      </p:sp>
      <p:pic>
        <p:nvPicPr>
          <p:cNvPr id="6" name="Pladsholder til billede 5">
            <a:extLst>
              <a:ext uri="{FF2B5EF4-FFF2-40B4-BE49-F238E27FC236}">
                <a16:creationId xmlns:a16="http://schemas.microsoft.com/office/drawing/2014/main" id="{C6E54475-E585-471F-B964-9F64452ACA3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1" b="641"/>
          <a:stretch>
            <a:fillRect/>
          </a:stretch>
        </p:blipFill>
        <p:spPr/>
      </p:pic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E3020AC2-34B6-4E9C-83EA-CE88562B0AF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443605907"/>
      </p:ext>
    </p:extLst>
  </p:cSld>
  <p:clrMapOvr>
    <a:masterClrMapping/>
  </p:clrMapOvr>
</p:sld>
</file>

<file path=ppt/theme/theme1.xml><?xml version="1.0" encoding="utf-8"?>
<a:theme xmlns:a="http://schemas.openxmlformats.org/drawingml/2006/main" name="AspIT">
  <a:themeElements>
    <a:clrScheme name="AspI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94541"/>
      </a:accent1>
      <a:accent2>
        <a:srgbClr val="FF5747"/>
      </a:accent2>
      <a:accent3>
        <a:srgbClr val="286759"/>
      </a:accent3>
      <a:accent4>
        <a:srgbClr val="919191"/>
      </a:accent4>
      <a:accent5>
        <a:srgbClr val="091918"/>
      </a:accent5>
      <a:accent6>
        <a:srgbClr val="389D88"/>
      </a:accent6>
      <a:hlink>
        <a:srgbClr val="FF5746"/>
      </a:hlink>
      <a:folHlink>
        <a:srgbClr val="FF5746"/>
      </a:folHlink>
    </a:clrScheme>
    <a:fontScheme name="AspIT">
      <a:majorFont>
        <a:latin typeface="Calibri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spIT" id="{92F472C1-B45A-4F06-B673-BF3E77CBB7B4}" vid="{8B622855-EF13-4346-A99E-124CA1240397}"/>
    </a:ext>
  </a:extLst>
</a:theme>
</file>

<file path=ppt/theme/theme2.xml><?xml version="1.0" encoding="utf-8"?>
<a:theme xmlns:a="http://schemas.openxmlformats.org/drawingml/2006/main" name="New_Template4">
  <a:themeElements>
    <a:clrScheme name="New_Template4">
      <a:dk1>
        <a:srgbClr val="000000"/>
      </a:dk1>
      <a:lt1>
        <a:srgbClr val="FFFFFF"/>
      </a:lt1>
      <a:dk2>
        <a:srgbClr val="66635F"/>
      </a:dk2>
      <a:lt2>
        <a:srgbClr val="C9C3BA"/>
      </a:lt2>
      <a:accent1>
        <a:srgbClr val="738FAF"/>
      </a:accent1>
      <a:accent2>
        <a:srgbClr val="74B6A8"/>
      </a:accent2>
      <a:accent3>
        <a:srgbClr val="A0AA69"/>
      </a:accent3>
      <a:accent4>
        <a:srgbClr val="CBA968"/>
      </a:accent4>
      <a:accent5>
        <a:srgbClr val="D08A7A"/>
      </a:accent5>
      <a:accent6>
        <a:srgbClr val="9E95A9"/>
      </a:accent6>
      <a:hlink>
        <a:srgbClr val="0000FF"/>
      </a:hlink>
      <a:folHlink>
        <a:srgbClr val="FF00FF"/>
      </a:folHlink>
    </a:clrScheme>
    <a:fontScheme name="New_Template4">
      <a:majorFont>
        <a:latin typeface="IBM Plex Mono"/>
        <a:ea typeface="IBM Plex Mono"/>
        <a:cs typeface="IBM Plex Mono"/>
      </a:majorFont>
      <a:minorFont>
        <a:latin typeface="IBM Plex Mono"/>
        <a:ea typeface="IBM Plex Mono"/>
        <a:cs typeface="IBM Plex Mono"/>
      </a:minorFont>
    </a:fontScheme>
    <a:fmtScheme name="New_Template4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50000"/>
              </a:srgbClr>
            </a:outerShdw>
          </a:effectLst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>
          <a:outerShdw blurRad="635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t">
        <a:spAutoFit/>
      </a:bodyPr>
      <a:lstStyle>
        <a:defPPr marL="0" marR="0" indent="0" algn="l" defTabSz="825500" rtl="0" fontAlgn="auto" latinLnBrk="0" hangingPunct="0">
          <a:lnSpc>
            <a:spcPct val="130000"/>
          </a:lnSpc>
          <a:spcBef>
            <a:spcPts val="2500"/>
          </a:spcBef>
          <a:spcAft>
            <a:spcPts val="0"/>
          </a:spcAft>
          <a:buClrTx/>
          <a:buSzTx/>
          <a:buFontTx/>
          <a:buNone/>
          <a:tabLst/>
          <a:defRPr kumimoji="0" sz="3400" b="0" i="0" u="none" strike="noStrike" cap="none" spc="0" normalizeH="0" baseline="0">
            <a:ln>
              <a:noFill/>
            </a:ln>
            <a:solidFill>
              <a:srgbClr val="66635F"/>
            </a:solidFill>
            <a:effectLst/>
            <a:uFillTx/>
            <a:latin typeface="+mn-lt"/>
            <a:ea typeface="+mn-ea"/>
            <a:cs typeface="+mn-cs"/>
            <a:sym typeface="IBM Plex Mo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41414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414141"/>
            </a:solidFill>
            <a:effectLst/>
            <a:uFillTx/>
            <a:latin typeface="+mn-lt"/>
            <a:ea typeface="+mn-ea"/>
            <a:cs typeface="+mn-cs"/>
            <a:sym typeface="IBM Plex Mo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B42AA98BE77D1A458521DBA3750F9CCF" ma:contentTypeVersion="13" ma:contentTypeDescription="Opret et nyt dokument." ma:contentTypeScope="" ma:versionID="eb7d91b5d6b05e4f282f052282cc77b8">
  <xsd:schema xmlns:xsd="http://www.w3.org/2001/XMLSchema" xmlns:xs="http://www.w3.org/2001/XMLSchema" xmlns:p="http://schemas.microsoft.com/office/2006/metadata/properties" xmlns:ns2="124eee8e-a453-4d03-97ae-e597d1bf9971" xmlns:ns3="aa423d99-4979-4218-8d0c-b8f011706b27" targetNamespace="http://schemas.microsoft.com/office/2006/metadata/properties" ma:root="true" ma:fieldsID="eb993a132503ed963decfc03381691fa" ns2:_="" ns3:_="">
    <xsd:import namespace="124eee8e-a453-4d03-97ae-e597d1bf9971"/>
    <xsd:import namespace="aa423d99-4979-4218-8d0c-b8f011706b2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24eee8e-a453-4d03-97ae-e597d1bf997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7" nillable="true" ma:taxonomy="true" ma:internalName="lcf76f155ced4ddcb4097134ff3c332f" ma:taxonomyFieldName="MediaServiceImageTags" ma:displayName="Billedmærker" ma:readOnly="false" ma:fieldId="{5cf76f15-5ced-4ddc-b409-7134ff3c332f}" ma:taxonomyMulti="true" ma:sspId="386ca3c2-92b5-467d-bbcf-cd8964db9f5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description="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a423d99-4979-4218-8d0c-b8f011706b27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58253bed-7e8b-4af0-9b2a-2b25ab73ea5c}" ma:internalName="TaxCatchAll" ma:showField="CatchAllData" ma:web="aa423d99-4979-4218-8d0c-b8f011706b2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dhol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124eee8e-a453-4d03-97ae-e597d1bf9971">
      <Terms xmlns="http://schemas.microsoft.com/office/infopath/2007/PartnerControls"/>
    </lcf76f155ced4ddcb4097134ff3c332f>
    <TaxCatchAll xmlns="aa423d99-4979-4218-8d0c-b8f011706b27" xsi:nil="true"/>
  </documentManagement>
</p:properties>
</file>

<file path=customXml/itemProps1.xml><?xml version="1.0" encoding="utf-8"?>
<ds:datastoreItem xmlns:ds="http://schemas.openxmlformats.org/officeDocument/2006/customXml" ds:itemID="{AAAFB35C-DE34-4CC2-8F40-CF5A9867C7E0}"/>
</file>

<file path=customXml/itemProps2.xml><?xml version="1.0" encoding="utf-8"?>
<ds:datastoreItem xmlns:ds="http://schemas.openxmlformats.org/officeDocument/2006/customXml" ds:itemID="{CC2D1505-2673-4164-8329-11DDEDB4BF57}"/>
</file>

<file path=customXml/itemProps3.xml><?xml version="1.0" encoding="utf-8"?>
<ds:datastoreItem xmlns:ds="http://schemas.openxmlformats.org/officeDocument/2006/customXml" ds:itemID="{CB01E699-5C75-45CE-8DD4-B1F3314D2F61}"/>
</file>

<file path=docProps/app.xml><?xml version="1.0" encoding="utf-8"?>
<Properties xmlns="http://schemas.openxmlformats.org/officeDocument/2006/extended-properties" xmlns:vt="http://schemas.openxmlformats.org/officeDocument/2006/docPropsVTypes">
  <Template>AspIT</Template>
  <TotalTime>6554</TotalTime>
  <Words>1304</Words>
  <Application>Microsoft Office PowerPoint</Application>
  <PresentationFormat>Brugerdefineret</PresentationFormat>
  <Paragraphs>78</Paragraphs>
  <Slides>11</Slides>
  <Notes>0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7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11</vt:i4>
      </vt:variant>
    </vt:vector>
  </HeadingPairs>
  <TitlesOfParts>
    <vt:vector size="19" baseType="lpstr">
      <vt:lpstr>Arial</vt:lpstr>
      <vt:lpstr>Calibri</vt:lpstr>
      <vt:lpstr>Calibri Light</vt:lpstr>
      <vt:lpstr>Courier New</vt:lpstr>
      <vt:lpstr>Helvetica</vt:lpstr>
      <vt:lpstr>Helvetica Neue</vt:lpstr>
      <vt:lpstr>IBM Plex Sans</vt:lpstr>
      <vt:lpstr>AspIT</vt:lpstr>
      <vt:lpstr>PHP og HTML formularer</vt:lpstr>
      <vt:lpstr>HTML formularer</vt:lpstr>
      <vt:lpstr>PHP funktioner til formulardata</vt:lpstr>
      <vt:lpstr>Formularer og php</vt:lpstr>
      <vt:lpstr>Formularer som reloader siden</vt:lpstr>
      <vt:lpstr>Formularer og php - sessioner</vt:lpstr>
      <vt:lpstr>Sessioner</vt:lpstr>
      <vt:lpstr>Sessioner</vt:lpstr>
      <vt:lpstr>Sessioner</vt:lpstr>
      <vt:lpstr>Best practice / korte tips</vt:lpstr>
      <vt:lpstr>$_SERVER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Construction</dc:title>
  <dc:creator>Eskild Enemark</dc:creator>
  <cp:lastModifiedBy>Hanne Lund</cp:lastModifiedBy>
  <cp:revision>153</cp:revision>
  <dcterms:modified xsi:type="dcterms:W3CDTF">2022-11-27T21:16:37Z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MyDocuments">
    <vt:bool>true</vt:bool>
  </property>
  <property fmtid="{D5CDD505-2E9C-101B-9397-08002B2CF9AE}" pid="3" name="ContentTypeId">
    <vt:lpwstr>0x010100B42AA98BE77D1A458521DBA3750F9CCF</vt:lpwstr>
  </property>
</Properties>
</file>